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68" r:id="rId3"/>
    <p:sldId id="269" r:id="rId4"/>
    <p:sldId id="261" r:id="rId5"/>
    <p:sldId id="273" r:id="rId6"/>
    <p:sldId id="274" r:id="rId7"/>
    <p:sldId id="275" r:id="rId8"/>
    <p:sldId id="276" r:id="rId9"/>
    <p:sldId id="277" r:id="rId10"/>
    <p:sldId id="278" r:id="rId11"/>
    <p:sldId id="279" r:id="rId12"/>
    <p:sldId id="280" r:id="rId13"/>
    <p:sldId id="282" r:id="rId14"/>
    <p:sldId id="270" r:id="rId15"/>
    <p:sldId id="267" r:id="rId16"/>
    <p:sldId id="258" r:id="rId17"/>
    <p:sldId id="271" r:id="rId18"/>
    <p:sldId id="260" r:id="rId19"/>
    <p:sldId id="264" r:id="rId20"/>
    <p:sldId id="266" r:id="rId21"/>
    <p:sldId id="263" r:id="rId22"/>
    <p:sldId id="272" r:id="rId23"/>
    <p:sldId id="262" r:id="rId24"/>
    <p:sldId id="265" r:id="rId25"/>
    <p:sldId id="283" r:id="rId26"/>
    <p:sldId id="281"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A7B39F-B063-B000-FBAB-E2F664E1E56C}" v="32" dt="2021-03-12T21:07:58.705"/>
    <p1510:client id="{57E70F4C-E1E8-0102-8B95-7BCA05C3A94A}" v="2634" dt="2021-03-13T22:06:17.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4" d="100"/>
          <a:sy n="124" d="100"/>
        </p:scale>
        <p:origin x="12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lvorson, Karin" userId="S::khalvors@tulane.edu::c80c7444-9494-411d-ad63-a42b9acef937" providerId="AD" clId="Web-{57E70F4C-E1E8-0102-8B95-7BCA05C3A94A}"/>
    <pc:docChg chg="addSld delSld modSld sldOrd">
      <pc:chgData name="Halvorson, Karin" userId="S::khalvors@tulane.edu::c80c7444-9494-411d-ad63-a42b9acef937" providerId="AD" clId="Web-{57E70F4C-E1E8-0102-8B95-7BCA05C3A94A}" dt="2021-03-13T22:06:17.780" v="2531" actId="20577"/>
      <pc:docMkLst>
        <pc:docMk/>
      </pc:docMkLst>
      <pc:sldChg chg="modSp">
        <pc:chgData name="Halvorson, Karin" userId="S::khalvors@tulane.edu::c80c7444-9494-411d-ad63-a42b9acef937" providerId="AD" clId="Web-{57E70F4C-E1E8-0102-8B95-7BCA05C3A94A}" dt="2021-03-13T22:06:17.780" v="2531" actId="20577"/>
        <pc:sldMkLst>
          <pc:docMk/>
          <pc:sldMk cId="0" sldId="256"/>
        </pc:sldMkLst>
        <pc:spChg chg="mod">
          <ac:chgData name="Halvorson, Karin" userId="S::khalvors@tulane.edu::c80c7444-9494-411d-ad63-a42b9acef937" providerId="AD" clId="Web-{57E70F4C-E1E8-0102-8B95-7BCA05C3A94A}" dt="2021-03-13T19:44:01.278" v="1560" actId="20577"/>
          <ac:spMkLst>
            <pc:docMk/>
            <pc:sldMk cId="0" sldId="256"/>
            <ac:spMk id="2" creationId="{99FBC01E-1E11-4BE8-A004-D5FFFAD4EDAD}"/>
          </ac:spMkLst>
        </pc:spChg>
        <pc:spChg chg="mod">
          <ac:chgData name="Halvorson, Karin" userId="S::khalvors@tulane.edu::c80c7444-9494-411d-ad63-a42b9acef937" providerId="AD" clId="Web-{57E70F4C-E1E8-0102-8B95-7BCA05C3A94A}" dt="2021-03-13T22:06:17.780" v="2531" actId="20577"/>
          <ac:spMkLst>
            <pc:docMk/>
            <pc:sldMk cId="0" sldId="256"/>
            <ac:spMk id="7171" creationId="{DB5A0C9D-E597-4143-BEAF-476C087FBFD8}"/>
          </ac:spMkLst>
        </pc:spChg>
      </pc:sldChg>
      <pc:sldChg chg="modSp del ord">
        <pc:chgData name="Halvorson, Karin" userId="S::khalvors@tulane.edu::c80c7444-9494-411d-ad63-a42b9acef937" providerId="AD" clId="Web-{57E70F4C-E1E8-0102-8B95-7BCA05C3A94A}" dt="2021-03-13T22:05:48.529" v="2513"/>
        <pc:sldMkLst>
          <pc:docMk/>
          <pc:sldMk cId="0" sldId="257"/>
        </pc:sldMkLst>
        <pc:spChg chg="mod">
          <ac:chgData name="Halvorson, Karin" userId="S::khalvors@tulane.edu::c80c7444-9494-411d-ad63-a42b9acef937" providerId="AD" clId="Web-{57E70F4C-E1E8-0102-8B95-7BCA05C3A94A}" dt="2021-03-13T20:43:29.221" v="1906" actId="20577"/>
          <ac:spMkLst>
            <pc:docMk/>
            <pc:sldMk cId="0" sldId="257"/>
            <ac:spMk id="30735" creationId="{71F101FB-13A4-40BA-9739-F41FE3272EA3}"/>
          </ac:spMkLst>
        </pc:spChg>
      </pc:sldChg>
      <pc:sldChg chg="modSp">
        <pc:chgData name="Halvorson, Karin" userId="S::khalvors@tulane.edu::c80c7444-9494-411d-ad63-a42b9acef937" providerId="AD" clId="Web-{57E70F4C-E1E8-0102-8B95-7BCA05C3A94A}" dt="2021-03-13T19:01:42.518" v="975" actId="20577"/>
        <pc:sldMkLst>
          <pc:docMk/>
          <pc:sldMk cId="0" sldId="258"/>
        </pc:sldMkLst>
        <pc:spChg chg="mod">
          <ac:chgData name="Halvorson, Karin" userId="S::khalvors@tulane.edu::c80c7444-9494-411d-ad63-a42b9acef937" providerId="AD" clId="Web-{57E70F4C-E1E8-0102-8B95-7BCA05C3A94A}" dt="2021-03-13T17:54:18.399" v="664" actId="20577"/>
          <ac:spMkLst>
            <pc:docMk/>
            <pc:sldMk cId="0" sldId="258"/>
            <ac:spMk id="16386" creationId="{1F060861-1A2A-4536-9A47-3C2EFD52E9E9}"/>
          </ac:spMkLst>
        </pc:spChg>
        <pc:spChg chg="mod">
          <ac:chgData name="Halvorson, Karin" userId="S::khalvors@tulane.edu::c80c7444-9494-411d-ad63-a42b9acef937" providerId="AD" clId="Web-{57E70F4C-E1E8-0102-8B95-7BCA05C3A94A}" dt="2021-03-13T19:01:42.518" v="975" actId="20577"/>
          <ac:spMkLst>
            <pc:docMk/>
            <pc:sldMk cId="0" sldId="258"/>
            <ac:spMk id="16387" creationId="{991B478B-4C55-4D4A-84E3-A72D3BA0863E}"/>
          </ac:spMkLst>
        </pc:spChg>
      </pc:sldChg>
      <pc:sldChg chg="addSp delSp modSp ord">
        <pc:chgData name="Halvorson, Karin" userId="S::khalvors@tulane.edu::c80c7444-9494-411d-ad63-a42b9acef937" providerId="AD" clId="Web-{57E70F4C-E1E8-0102-8B95-7BCA05C3A94A}" dt="2021-03-13T20:53:44.694" v="1944" actId="20577"/>
        <pc:sldMkLst>
          <pc:docMk/>
          <pc:sldMk cId="0" sldId="260"/>
        </pc:sldMkLst>
        <pc:spChg chg="add del">
          <ac:chgData name="Halvorson, Karin" userId="S::khalvors@tulane.edu::c80c7444-9494-411d-ad63-a42b9acef937" providerId="AD" clId="Web-{57E70F4C-E1E8-0102-8B95-7BCA05C3A94A}" dt="2021-03-13T19:03:15.164" v="996"/>
          <ac:spMkLst>
            <pc:docMk/>
            <pc:sldMk cId="0" sldId="260"/>
            <ac:spMk id="2" creationId="{EEABC78E-0019-44C6-A246-34F7ED9FB524}"/>
          </ac:spMkLst>
        </pc:spChg>
        <pc:spChg chg="mod">
          <ac:chgData name="Halvorson, Karin" userId="S::khalvors@tulane.edu::c80c7444-9494-411d-ad63-a42b9acef937" providerId="AD" clId="Web-{57E70F4C-E1E8-0102-8B95-7BCA05C3A94A}" dt="2021-03-13T20:44:05.472" v="1914" actId="20577"/>
          <ac:spMkLst>
            <pc:docMk/>
            <pc:sldMk cId="0" sldId="260"/>
            <ac:spMk id="20482" creationId="{DED93C90-E298-4072-9689-1659858841C9}"/>
          </ac:spMkLst>
        </pc:spChg>
        <pc:spChg chg="mod">
          <ac:chgData name="Halvorson, Karin" userId="S::khalvors@tulane.edu::c80c7444-9494-411d-ad63-a42b9acef937" providerId="AD" clId="Web-{57E70F4C-E1E8-0102-8B95-7BCA05C3A94A}" dt="2021-03-13T20:53:44.694" v="1944" actId="20577"/>
          <ac:spMkLst>
            <pc:docMk/>
            <pc:sldMk cId="0" sldId="260"/>
            <ac:spMk id="20483" creationId="{F64EDD6A-0485-479E-AD7B-E2BB858FEF9F}"/>
          </ac:spMkLst>
        </pc:spChg>
      </pc:sldChg>
      <pc:sldChg chg="modSp">
        <pc:chgData name="Halvorson, Karin" userId="S::khalvors@tulane.edu::c80c7444-9494-411d-ad63-a42b9acef937" providerId="AD" clId="Web-{57E70F4C-E1E8-0102-8B95-7BCA05C3A94A}" dt="2021-03-13T17:48:25.205" v="546" actId="20577"/>
        <pc:sldMkLst>
          <pc:docMk/>
          <pc:sldMk cId="0" sldId="261"/>
        </pc:sldMkLst>
        <pc:spChg chg="mod">
          <ac:chgData name="Halvorson, Karin" userId="S::khalvors@tulane.edu::c80c7444-9494-411d-ad63-a42b9acef937" providerId="AD" clId="Web-{57E70F4C-E1E8-0102-8B95-7BCA05C3A94A}" dt="2021-03-13T17:48:25.205" v="546" actId="20577"/>
          <ac:spMkLst>
            <pc:docMk/>
            <pc:sldMk cId="0" sldId="261"/>
            <ac:spMk id="13314" creationId="{033E0346-33CC-4A01-8CE5-F3A08C0DB3E2}"/>
          </ac:spMkLst>
        </pc:spChg>
      </pc:sldChg>
      <pc:sldChg chg="modSp">
        <pc:chgData name="Halvorson, Karin" userId="S::khalvors@tulane.edu::c80c7444-9494-411d-ad63-a42b9acef937" providerId="AD" clId="Web-{57E70F4C-E1E8-0102-8B95-7BCA05C3A94A}" dt="2021-03-13T20:54:21.023" v="1947" actId="20577"/>
        <pc:sldMkLst>
          <pc:docMk/>
          <pc:sldMk cId="0" sldId="262"/>
        </pc:sldMkLst>
        <pc:spChg chg="mod">
          <ac:chgData name="Halvorson, Karin" userId="S::khalvors@tulane.edu::c80c7444-9494-411d-ad63-a42b9acef937" providerId="AD" clId="Web-{57E70F4C-E1E8-0102-8B95-7BCA05C3A94A}" dt="2021-03-13T20:43:41.534" v="1908" actId="20577"/>
          <ac:spMkLst>
            <pc:docMk/>
            <pc:sldMk cId="0" sldId="262"/>
            <ac:spMk id="18434" creationId="{B60879B3-FA01-4891-8D60-3A448E344194}"/>
          </ac:spMkLst>
        </pc:spChg>
        <pc:spChg chg="mod">
          <ac:chgData name="Halvorson, Karin" userId="S::khalvors@tulane.edu::c80c7444-9494-411d-ad63-a42b9acef937" providerId="AD" clId="Web-{57E70F4C-E1E8-0102-8B95-7BCA05C3A94A}" dt="2021-03-13T20:54:21.023" v="1947" actId="20577"/>
          <ac:spMkLst>
            <pc:docMk/>
            <pc:sldMk cId="0" sldId="262"/>
            <ac:spMk id="18435" creationId="{CADD6D00-1096-41F7-8C0B-91E002D26305}"/>
          </ac:spMkLst>
        </pc:spChg>
      </pc:sldChg>
      <pc:sldChg chg="modSp ord">
        <pc:chgData name="Halvorson, Karin" userId="S::khalvors@tulane.edu::c80c7444-9494-411d-ad63-a42b9acef937" providerId="AD" clId="Web-{57E70F4C-E1E8-0102-8B95-7BCA05C3A94A}" dt="2021-03-13T20:54:08.272" v="1946" actId="20577"/>
        <pc:sldMkLst>
          <pc:docMk/>
          <pc:sldMk cId="0" sldId="263"/>
        </pc:sldMkLst>
        <pc:spChg chg="mod">
          <ac:chgData name="Halvorson, Karin" userId="S::khalvors@tulane.edu::c80c7444-9494-411d-ad63-a42b9acef937" providerId="AD" clId="Web-{57E70F4C-E1E8-0102-8B95-7BCA05C3A94A}" dt="2021-03-13T20:43:48.034" v="1910" actId="20577"/>
          <ac:spMkLst>
            <pc:docMk/>
            <pc:sldMk cId="0" sldId="263"/>
            <ac:spMk id="24578" creationId="{F381F7DA-BD63-4EED-851D-C18C39C0C840}"/>
          </ac:spMkLst>
        </pc:spChg>
        <pc:spChg chg="mod">
          <ac:chgData name="Halvorson, Karin" userId="S::khalvors@tulane.edu::c80c7444-9494-411d-ad63-a42b9acef937" providerId="AD" clId="Web-{57E70F4C-E1E8-0102-8B95-7BCA05C3A94A}" dt="2021-03-13T20:54:08.272" v="1946" actId="20577"/>
          <ac:spMkLst>
            <pc:docMk/>
            <pc:sldMk cId="0" sldId="263"/>
            <ac:spMk id="24579" creationId="{02ABD1B4-C227-4D61-A078-A60F205A4BF5}"/>
          </ac:spMkLst>
        </pc:spChg>
      </pc:sldChg>
      <pc:sldChg chg="addSp delSp modSp ord">
        <pc:chgData name="Halvorson, Karin" userId="S::khalvors@tulane.edu::c80c7444-9494-411d-ad63-a42b9acef937" providerId="AD" clId="Web-{57E70F4C-E1E8-0102-8B95-7BCA05C3A94A}" dt="2021-03-13T20:53:33.553" v="1941" actId="20577"/>
        <pc:sldMkLst>
          <pc:docMk/>
          <pc:sldMk cId="0" sldId="264"/>
        </pc:sldMkLst>
        <pc:spChg chg="add del">
          <ac:chgData name="Halvorson, Karin" userId="S::khalvors@tulane.edu::c80c7444-9494-411d-ad63-a42b9acef937" providerId="AD" clId="Web-{57E70F4C-E1E8-0102-8B95-7BCA05C3A94A}" dt="2021-03-13T19:05:55.845" v="1026"/>
          <ac:spMkLst>
            <pc:docMk/>
            <pc:sldMk cId="0" sldId="264"/>
            <ac:spMk id="2" creationId="{EBAA704D-2F67-4BD8-BC03-AC54B833D301}"/>
          </ac:spMkLst>
        </pc:spChg>
        <pc:spChg chg="mod">
          <ac:chgData name="Halvorson, Karin" userId="S::khalvors@tulane.edu::c80c7444-9494-411d-ad63-a42b9acef937" providerId="AD" clId="Web-{57E70F4C-E1E8-0102-8B95-7BCA05C3A94A}" dt="2021-03-13T20:43:57.940" v="1913" actId="20577"/>
          <ac:spMkLst>
            <pc:docMk/>
            <pc:sldMk cId="0" sldId="264"/>
            <ac:spMk id="22530" creationId="{AFCA3320-7F75-4C86-875C-6C106F05B4D9}"/>
          </ac:spMkLst>
        </pc:spChg>
        <pc:spChg chg="mod">
          <ac:chgData name="Halvorson, Karin" userId="S::khalvors@tulane.edu::c80c7444-9494-411d-ad63-a42b9acef937" providerId="AD" clId="Web-{57E70F4C-E1E8-0102-8B95-7BCA05C3A94A}" dt="2021-03-13T20:53:33.553" v="1941" actId="20577"/>
          <ac:spMkLst>
            <pc:docMk/>
            <pc:sldMk cId="0" sldId="264"/>
            <ac:spMk id="22531" creationId="{5680B7E2-9AEB-48FF-B677-410D594BD1DA}"/>
          </ac:spMkLst>
        </pc:spChg>
      </pc:sldChg>
      <pc:sldChg chg="addSp delSp modSp">
        <pc:chgData name="Halvorson, Karin" userId="S::khalvors@tulane.edu::c80c7444-9494-411d-ad63-a42b9acef937" providerId="AD" clId="Web-{57E70F4C-E1E8-0102-8B95-7BCA05C3A94A}" dt="2021-03-13T21:05:11.947" v="2135" actId="20577"/>
        <pc:sldMkLst>
          <pc:docMk/>
          <pc:sldMk cId="0" sldId="265"/>
        </pc:sldMkLst>
        <pc:spChg chg="add del mod">
          <ac:chgData name="Halvorson, Karin" userId="S::khalvors@tulane.edu::c80c7444-9494-411d-ad63-a42b9acef937" providerId="AD" clId="Web-{57E70F4C-E1E8-0102-8B95-7BCA05C3A94A}" dt="2021-03-13T19:12:50.572" v="1100"/>
          <ac:spMkLst>
            <pc:docMk/>
            <pc:sldMk cId="0" sldId="265"/>
            <ac:spMk id="3" creationId="{A19E686B-FA9E-4262-8C67-136933C6C8CB}"/>
          </ac:spMkLst>
        </pc:spChg>
        <pc:spChg chg="add del">
          <ac:chgData name="Halvorson, Karin" userId="S::khalvors@tulane.edu::c80c7444-9494-411d-ad63-a42b9acef937" providerId="AD" clId="Web-{57E70F4C-E1E8-0102-8B95-7BCA05C3A94A}" dt="2021-03-13T19:14:09.357" v="1140"/>
          <ac:spMkLst>
            <pc:docMk/>
            <pc:sldMk cId="0" sldId="265"/>
            <ac:spMk id="4" creationId="{75E43182-12A3-4F85-A679-68B01C9EC3D7}"/>
          </ac:spMkLst>
        </pc:spChg>
        <pc:spChg chg="mod">
          <ac:chgData name="Halvorson, Karin" userId="S::khalvors@tulane.edu::c80c7444-9494-411d-ad63-a42b9acef937" providerId="AD" clId="Web-{57E70F4C-E1E8-0102-8B95-7BCA05C3A94A}" dt="2021-03-13T20:43:34.237" v="1907" actId="20577"/>
          <ac:spMkLst>
            <pc:docMk/>
            <pc:sldMk cId="0" sldId="265"/>
            <ac:spMk id="26626" creationId="{E70A69FE-E025-49A0-95D3-FAF174C42ECC}"/>
          </ac:spMkLst>
        </pc:spChg>
        <pc:spChg chg="add del mod">
          <ac:chgData name="Halvorson, Karin" userId="S::khalvors@tulane.edu::c80c7444-9494-411d-ad63-a42b9acef937" providerId="AD" clId="Web-{57E70F4C-E1E8-0102-8B95-7BCA05C3A94A}" dt="2021-03-13T21:05:11.947" v="2135" actId="20577"/>
          <ac:spMkLst>
            <pc:docMk/>
            <pc:sldMk cId="0" sldId="265"/>
            <ac:spMk id="26627" creationId="{115C37FA-04B0-4EC0-916C-04E90C146334}"/>
          </ac:spMkLst>
        </pc:spChg>
      </pc:sldChg>
      <pc:sldChg chg="delSp modSp ord">
        <pc:chgData name="Halvorson, Karin" userId="S::khalvors@tulane.edu::c80c7444-9494-411d-ad63-a42b9acef937" providerId="AD" clId="Web-{57E70F4C-E1E8-0102-8B95-7BCA05C3A94A}" dt="2021-03-13T20:43:53.440" v="1912" actId="20577"/>
        <pc:sldMkLst>
          <pc:docMk/>
          <pc:sldMk cId="0" sldId="266"/>
        </pc:sldMkLst>
        <pc:spChg chg="mod">
          <ac:chgData name="Halvorson, Karin" userId="S::khalvors@tulane.edu::c80c7444-9494-411d-ad63-a42b9acef937" providerId="AD" clId="Web-{57E70F4C-E1E8-0102-8B95-7BCA05C3A94A}" dt="2021-03-13T20:43:53.440" v="1912" actId="20577"/>
          <ac:spMkLst>
            <pc:docMk/>
            <pc:sldMk cId="0" sldId="266"/>
            <ac:spMk id="28674" creationId="{6524BE8A-405D-461F-A1D3-9DCB0074AE62}"/>
          </ac:spMkLst>
        </pc:spChg>
        <pc:spChg chg="mod">
          <ac:chgData name="Halvorson, Karin" userId="S::khalvors@tulane.edu::c80c7444-9494-411d-ad63-a42b9acef937" providerId="AD" clId="Web-{57E70F4C-E1E8-0102-8B95-7BCA05C3A94A}" dt="2021-03-13T19:17:06.149" v="1168" actId="20577"/>
          <ac:spMkLst>
            <pc:docMk/>
            <pc:sldMk cId="0" sldId="266"/>
            <ac:spMk id="28675" creationId="{DBFBF5FF-7FAB-4410-86FA-8D15E37385DB}"/>
          </ac:spMkLst>
        </pc:spChg>
        <pc:picChg chg="del">
          <ac:chgData name="Halvorson, Karin" userId="S::khalvors@tulane.edu::c80c7444-9494-411d-ad63-a42b9acef937" providerId="AD" clId="Web-{57E70F4C-E1E8-0102-8B95-7BCA05C3A94A}" dt="2021-03-13T19:16:42.210" v="1145"/>
          <ac:picMkLst>
            <pc:docMk/>
            <pc:sldMk cId="0" sldId="266"/>
            <ac:picMk id="28676" creationId="{0782FFCA-B5A6-406D-B923-A4B44E565691}"/>
          </ac:picMkLst>
        </pc:picChg>
      </pc:sldChg>
      <pc:sldChg chg="addSp delSp modSp ord">
        <pc:chgData name="Halvorson, Karin" userId="S::khalvors@tulane.edu::c80c7444-9494-411d-ad63-a42b9acef937" providerId="AD" clId="Web-{57E70F4C-E1E8-0102-8B95-7BCA05C3A94A}" dt="2021-03-13T20:13:03.179" v="1632"/>
        <pc:sldMkLst>
          <pc:docMk/>
          <pc:sldMk cId="0" sldId="267"/>
        </pc:sldMkLst>
        <pc:spChg chg="add del">
          <ac:chgData name="Halvorson, Karin" userId="S::khalvors@tulane.edu::c80c7444-9494-411d-ad63-a42b9acef937" providerId="AD" clId="Web-{57E70F4C-E1E8-0102-8B95-7BCA05C3A94A}" dt="2021-03-13T15:33:26.533" v="250"/>
          <ac:spMkLst>
            <pc:docMk/>
            <pc:sldMk cId="0" sldId="267"/>
            <ac:spMk id="2" creationId="{96180CB4-D5BE-4369-9624-6E783651BFA6}"/>
          </ac:spMkLst>
        </pc:spChg>
        <pc:spChg chg="mod">
          <ac:chgData name="Halvorson, Karin" userId="S::khalvors@tulane.edu::c80c7444-9494-411d-ad63-a42b9acef937" providerId="AD" clId="Web-{57E70F4C-E1E8-0102-8B95-7BCA05C3A94A}" dt="2021-03-13T17:48:36.549" v="547" actId="20577"/>
          <ac:spMkLst>
            <pc:docMk/>
            <pc:sldMk cId="0" sldId="267"/>
            <ac:spMk id="15362" creationId="{6226DDF4-8C51-4B2D-A37B-37464C1BDF45}"/>
          </ac:spMkLst>
        </pc:spChg>
        <pc:spChg chg="mod">
          <ac:chgData name="Halvorson, Karin" userId="S::khalvors@tulane.edu::c80c7444-9494-411d-ad63-a42b9acef937" providerId="AD" clId="Web-{57E70F4C-E1E8-0102-8B95-7BCA05C3A94A}" dt="2021-03-13T15:34:01.160" v="265" actId="20577"/>
          <ac:spMkLst>
            <pc:docMk/>
            <pc:sldMk cId="0" sldId="267"/>
            <ac:spMk id="15363" creationId="{1C10D3C3-27F5-4D50-8617-ADB0E2754F45}"/>
          </ac:spMkLst>
        </pc:spChg>
      </pc:sldChg>
      <pc:sldChg chg="modSp ord">
        <pc:chgData name="Halvorson, Karin" userId="S::khalvors@tulane.edu::c80c7444-9494-411d-ad63-a42b9acef937" providerId="AD" clId="Web-{57E70F4C-E1E8-0102-8B95-7BCA05C3A94A}" dt="2021-03-13T18:59:38.011" v="944" actId="20577"/>
        <pc:sldMkLst>
          <pc:docMk/>
          <pc:sldMk cId="3058392659" sldId="268"/>
        </pc:sldMkLst>
        <pc:spChg chg="mod">
          <ac:chgData name="Halvorson, Karin" userId="S::khalvors@tulane.edu::c80c7444-9494-411d-ad63-a42b9acef937" providerId="AD" clId="Web-{57E70F4C-E1E8-0102-8B95-7BCA05C3A94A}" dt="2021-03-13T16:40:01.419" v="284" actId="20577"/>
          <ac:spMkLst>
            <pc:docMk/>
            <pc:sldMk cId="3058392659" sldId="268"/>
            <ac:spMk id="2" creationId="{596F51B2-B36B-49E9-BF1F-F65A4E5991AC}"/>
          </ac:spMkLst>
        </pc:spChg>
        <pc:spChg chg="mod">
          <ac:chgData name="Halvorson, Karin" userId="S::khalvors@tulane.edu::c80c7444-9494-411d-ad63-a42b9acef937" providerId="AD" clId="Web-{57E70F4C-E1E8-0102-8B95-7BCA05C3A94A}" dt="2021-03-13T18:59:38.011" v="944" actId="20577"/>
          <ac:spMkLst>
            <pc:docMk/>
            <pc:sldMk cId="3058392659" sldId="268"/>
            <ac:spMk id="3" creationId="{9EEB957C-102D-435D-BE5C-B588399BE9C2}"/>
          </ac:spMkLst>
        </pc:spChg>
      </pc:sldChg>
      <pc:sldChg chg="del">
        <pc:chgData name="Halvorson, Karin" userId="S::khalvors@tulane.edu::c80c7444-9494-411d-ad63-a42b9acef937" providerId="AD" clId="Web-{57E70F4C-E1E8-0102-8B95-7BCA05C3A94A}" dt="2021-03-13T15:16:50.573" v="0"/>
        <pc:sldMkLst>
          <pc:docMk/>
          <pc:sldMk cId="3407033843" sldId="269"/>
        </pc:sldMkLst>
        <pc:spChg chg="mod">
          <ac:chgData name="Halvorson, Karin" userId="S::khalvors@tulane.edu::c80c7444-9494-411d-ad63-a42b9acef937" providerId="AD" clId="Web-{57E70F4C-E1E8-0102-8B95-7BCA05C3A94A}" dt="2021-03-13T17:35:49.809" v="300" actId="20577"/>
          <ac:spMkLst>
            <pc:docMk/>
            <pc:sldMk cId="3407033843" sldId="269"/>
            <ac:spMk id="2" creationId="{1170AE05-7080-4067-8063-EE13C62650BB}"/>
          </ac:spMkLst>
        </pc:spChg>
        <pc:spChg chg="mod">
          <ac:chgData name="Halvorson, Karin" userId="S::khalvors@tulane.edu::c80c7444-9494-411d-ad63-a42b9acef937" providerId="AD" clId="Web-{57E70F4C-E1E8-0102-8B95-7BCA05C3A94A}" dt="2021-03-13T17:44:58.832" v="512" actId="20577"/>
          <ac:spMkLst>
            <pc:docMk/>
            <pc:sldMk cId="3407033843" sldId="269"/>
            <ac:spMk id="3" creationId="{0ADFDC48-EEFD-4E33-8B4A-4CAF6D61D101}"/>
          </ac:spMkLst>
        </pc:spChg>
      </pc:sldChg>
      <pc:sldChg chg="modSp new">
        <pc:chgData name="Halvorson, Karin" userId="S::khalvors@tulane.edu::c80c7444-9494-411d-ad63-a42b9acef937" providerId="AD" clId="Web-{57E70F4C-E1E8-0102-8B95-7BCA05C3A94A}" dt="2021-03-13T18:37:39.542" v="750" actId="20577"/>
        <pc:sldMkLst>
          <pc:docMk/>
          <pc:sldMk cId="2554346234" sldId="270"/>
        </pc:sldMkLst>
        <pc:spChg chg="mod">
          <ac:chgData name="Halvorson, Karin" userId="S::khalvors@tulane.edu::c80c7444-9494-411d-ad63-a42b9acef937" providerId="AD" clId="Web-{57E70F4C-E1E8-0102-8B95-7BCA05C3A94A}" dt="2021-03-13T18:37:10.963" v="741" actId="1076"/>
          <ac:spMkLst>
            <pc:docMk/>
            <pc:sldMk cId="2554346234" sldId="270"/>
            <ac:spMk id="2" creationId="{0AF95EA2-6AE4-4EF1-9BE8-454543D803E3}"/>
          </ac:spMkLst>
        </pc:spChg>
        <pc:spChg chg="mod">
          <ac:chgData name="Halvorson, Karin" userId="S::khalvors@tulane.edu::c80c7444-9494-411d-ad63-a42b9acef937" providerId="AD" clId="Web-{57E70F4C-E1E8-0102-8B95-7BCA05C3A94A}" dt="2021-03-13T18:37:39.542" v="750" actId="20577"/>
          <ac:spMkLst>
            <pc:docMk/>
            <pc:sldMk cId="2554346234" sldId="270"/>
            <ac:spMk id="3" creationId="{B20C71EF-7415-4DDB-B829-88D73E5C2E87}"/>
          </ac:spMkLst>
        </pc:spChg>
      </pc:sldChg>
      <pc:sldChg chg="modSp new">
        <pc:chgData name="Halvorson, Karin" userId="S::khalvors@tulane.edu::c80c7444-9494-411d-ad63-a42b9acef937" providerId="AD" clId="Web-{57E70F4C-E1E8-0102-8B95-7BCA05C3A94A}" dt="2021-03-13T19:10:15.156" v="1070" actId="20577"/>
        <pc:sldMkLst>
          <pc:docMk/>
          <pc:sldMk cId="224322462" sldId="271"/>
        </pc:sldMkLst>
        <pc:spChg chg="mod">
          <ac:chgData name="Halvorson, Karin" userId="S::khalvors@tulane.edu::c80c7444-9494-411d-ad63-a42b9acef937" providerId="AD" clId="Web-{57E70F4C-E1E8-0102-8B95-7BCA05C3A94A}" dt="2021-03-13T17:55:21.513" v="669" actId="1076"/>
          <ac:spMkLst>
            <pc:docMk/>
            <pc:sldMk cId="224322462" sldId="271"/>
            <ac:spMk id="2" creationId="{72E9C1FC-8D69-47A7-A52F-69B77CC22BCD}"/>
          </ac:spMkLst>
        </pc:spChg>
        <pc:spChg chg="mod">
          <ac:chgData name="Halvorson, Karin" userId="S::khalvors@tulane.edu::c80c7444-9494-411d-ad63-a42b9acef937" providerId="AD" clId="Web-{57E70F4C-E1E8-0102-8B95-7BCA05C3A94A}" dt="2021-03-13T19:10:15.156" v="1070" actId="20577"/>
          <ac:spMkLst>
            <pc:docMk/>
            <pc:sldMk cId="224322462" sldId="271"/>
            <ac:spMk id="3" creationId="{EC8B18D7-B95A-4F1A-8859-C109DF3760C3}"/>
          </ac:spMkLst>
        </pc:spChg>
      </pc:sldChg>
      <pc:sldChg chg="modSp new ord">
        <pc:chgData name="Halvorson, Karin" userId="S::khalvors@tulane.edu::c80c7444-9494-411d-ad63-a42b9acef937" providerId="AD" clId="Web-{57E70F4C-E1E8-0102-8B95-7BCA05C3A94A}" dt="2021-03-13T20:45:51.522" v="1928"/>
        <pc:sldMkLst>
          <pc:docMk/>
          <pc:sldMk cId="190841412" sldId="272"/>
        </pc:sldMkLst>
        <pc:spChg chg="mod">
          <ac:chgData name="Halvorson, Karin" userId="S::khalvors@tulane.edu::c80c7444-9494-411d-ad63-a42b9acef937" providerId="AD" clId="Web-{57E70F4C-E1E8-0102-8B95-7BCA05C3A94A}" dt="2021-03-13T17:58:50.339" v="692" actId="20577"/>
          <ac:spMkLst>
            <pc:docMk/>
            <pc:sldMk cId="190841412" sldId="272"/>
            <ac:spMk id="2" creationId="{2C59AB70-7991-47A4-872B-F62866DFCBBE}"/>
          </ac:spMkLst>
        </pc:spChg>
        <pc:spChg chg="mod">
          <ac:chgData name="Halvorson, Karin" userId="S::khalvors@tulane.edu::c80c7444-9494-411d-ad63-a42b9acef937" providerId="AD" clId="Web-{57E70F4C-E1E8-0102-8B95-7BCA05C3A94A}" dt="2021-03-13T17:58:43.119" v="691" actId="20577"/>
          <ac:spMkLst>
            <pc:docMk/>
            <pc:sldMk cId="190841412" sldId="272"/>
            <ac:spMk id="3" creationId="{38CB3F0D-7B6D-4E5C-AA4C-EFA9C8C71E52}"/>
          </ac:spMkLst>
        </pc:spChg>
      </pc:sldChg>
      <pc:sldChg chg="addSp delSp modSp new">
        <pc:chgData name="Halvorson, Karin" userId="S::khalvors@tulane.edu::c80c7444-9494-411d-ad63-a42b9acef937" providerId="AD" clId="Web-{57E70F4C-E1E8-0102-8B95-7BCA05C3A94A}" dt="2021-03-13T19:24:15.595" v="1252" actId="1076"/>
        <pc:sldMkLst>
          <pc:docMk/>
          <pc:sldMk cId="515951263" sldId="273"/>
        </pc:sldMkLst>
        <pc:spChg chg="mod">
          <ac:chgData name="Halvorson, Karin" userId="S::khalvors@tulane.edu::c80c7444-9494-411d-ad63-a42b9acef937" providerId="AD" clId="Web-{57E70F4C-E1E8-0102-8B95-7BCA05C3A94A}" dt="2021-03-13T19:20:51.818" v="1177" actId="20577"/>
          <ac:spMkLst>
            <pc:docMk/>
            <pc:sldMk cId="515951263" sldId="273"/>
            <ac:spMk id="2" creationId="{ACB5BD7A-6BB9-48CB-93F5-1EC4BA7C41E1}"/>
          </ac:spMkLst>
        </pc:spChg>
        <pc:spChg chg="add del">
          <ac:chgData name="Halvorson, Karin" userId="S::khalvors@tulane.edu::c80c7444-9494-411d-ad63-a42b9acef937" providerId="AD" clId="Web-{57E70F4C-E1E8-0102-8B95-7BCA05C3A94A}" dt="2021-03-13T19:21:17.772" v="1181"/>
          <ac:spMkLst>
            <pc:docMk/>
            <pc:sldMk cId="515951263" sldId="273"/>
            <ac:spMk id="4" creationId="{A1430F1B-F85F-4C74-A2F2-A79A5E9D28C5}"/>
          </ac:spMkLst>
        </pc:spChg>
        <pc:spChg chg="add mod">
          <ac:chgData name="Halvorson, Karin" userId="S::khalvors@tulane.edu::c80c7444-9494-411d-ad63-a42b9acef937" providerId="AD" clId="Web-{57E70F4C-E1E8-0102-8B95-7BCA05C3A94A}" dt="2021-03-13T19:24:07.735" v="1250" actId="1076"/>
          <ac:spMkLst>
            <pc:docMk/>
            <pc:sldMk cId="515951263" sldId="273"/>
            <ac:spMk id="5" creationId="{BDB7903C-8DB1-4B73-821D-5A7296327268}"/>
          </ac:spMkLst>
        </pc:spChg>
        <pc:picChg chg="add mod">
          <ac:chgData name="Halvorson, Karin" userId="S::khalvors@tulane.edu::c80c7444-9494-411d-ad63-a42b9acef937" providerId="AD" clId="Web-{57E70F4C-E1E8-0102-8B95-7BCA05C3A94A}" dt="2021-03-13T19:24:15.595" v="1252" actId="1076"/>
          <ac:picMkLst>
            <pc:docMk/>
            <pc:sldMk cId="515951263" sldId="273"/>
            <ac:picMk id="3" creationId="{920840DA-26D3-41FC-8572-3686CB3E6D40}"/>
          </ac:picMkLst>
        </pc:picChg>
      </pc:sldChg>
      <pc:sldChg chg="modSp">
        <pc:chgData name="Halvorson, Karin" userId="S::khalvors@tulane.edu::c80c7444-9494-411d-ad63-a42b9acef937" providerId="AD" clId="Web-{57E70F4C-E1E8-0102-8B95-7BCA05C3A94A}" dt="2021-03-13T20:11:40.787" v="1630" actId="20577"/>
        <pc:sldMkLst>
          <pc:docMk/>
          <pc:sldMk cId="2966979530" sldId="274"/>
        </pc:sldMkLst>
        <pc:spChg chg="mod">
          <ac:chgData name="Halvorson, Karin" userId="S::khalvors@tulane.edu::c80c7444-9494-411d-ad63-a42b9acef937" providerId="AD" clId="Web-{57E70F4C-E1E8-0102-8B95-7BCA05C3A94A}" dt="2021-03-13T20:11:40.787" v="1630" actId="20577"/>
          <ac:spMkLst>
            <pc:docMk/>
            <pc:sldMk cId="2966979530" sldId="274"/>
            <ac:spMk id="3" creationId="{D205F93B-0FAF-4BF9-8321-92E435700248}"/>
          </ac:spMkLst>
        </pc:spChg>
      </pc:sldChg>
      <pc:sldChg chg="addSp modSp new mod modClrScheme chgLayout">
        <pc:chgData name="Halvorson, Karin" userId="S::khalvors@tulane.edu::c80c7444-9494-411d-ad63-a42b9acef937" providerId="AD" clId="Web-{57E70F4C-E1E8-0102-8B95-7BCA05C3A94A}" dt="2021-03-13T19:34:36.435" v="1355" actId="20577"/>
        <pc:sldMkLst>
          <pc:docMk/>
          <pc:sldMk cId="2966979530" sldId="274"/>
        </pc:sldMkLst>
        <pc:spChg chg="add mod">
          <ac:chgData name="Halvorson, Karin" userId="S::khalvors@tulane.edu::c80c7444-9494-411d-ad63-a42b9acef937" providerId="AD" clId="Web-{57E70F4C-E1E8-0102-8B95-7BCA05C3A94A}" dt="2021-03-13T19:34:36.435" v="1355" actId="20577"/>
          <ac:spMkLst>
            <pc:docMk/>
            <pc:sldMk cId="2966979530" sldId="274"/>
            <ac:spMk id="2" creationId="{CE648A9F-F998-4680-8D56-76E291CC403A}"/>
          </ac:spMkLst>
        </pc:spChg>
        <pc:spChg chg="add mod">
          <ac:chgData name="Halvorson, Karin" userId="S::khalvors@tulane.edu::c80c7444-9494-411d-ad63-a42b9acef937" providerId="AD" clId="Web-{57E70F4C-E1E8-0102-8B95-7BCA05C3A94A}" dt="2021-03-13T19:34:09.008" v="1354" actId="20577"/>
          <ac:spMkLst>
            <pc:docMk/>
            <pc:sldMk cId="2966979530" sldId="274"/>
            <ac:spMk id="3" creationId="{D205F93B-0FAF-4BF9-8321-92E435700248}"/>
          </ac:spMkLst>
        </pc:spChg>
      </pc:sldChg>
      <pc:sldChg chg="modSp new">
        <pc:chgData name="Halvorson, Karin" userId="S::khalvors@tulane.edu::c80c7444-9494-411d-ad63-a42b9acef937" providerId="AD" clId="Web-{57E70F4C-E1E8-0102-8B95-7BCA05C3A94A}" dt="2021-03-13T19:36:34.676" v="1386" actId="20577"/>
        <pc:sldMkLst>
          <pc:docMk/>
          <pc:sldMk cId="347272780" sldId="275"/>
        </pc:sldMkLst>
        <pc:spChg chg="mod">
          <ac:chgData name="Halvorson, Karin" userId="S::khalvors@tulane.edu::c80c7444-9494-411d-ad63-a42b9acef937" providerId="AD" clId="Web-{57E70F4C-E1E8-0102-8B95-7BCA05C3A94A}" dt="2021-03-13T19:34:50.514" v="1361" actId="20577"/>
          <ac:spMkLst>
            <pc:docMk/>
            <pc:sldMk cId="347272780" sldId="275"/>
            <ac:spMk id="2" creationId="{ED898147-1C3D-43CA-B0B0-8572223D7763}"/>
          </ac:spMkLst>
        </pc:spChg>
        <pc:spChg chg="mod">
          <ac:chgData name="Halvorson, Karin" userId="S::khalvors@tulane.edu::c80c7444-9494-411d-ad63-a42b9acef937" providerId="AD" clId="Web-{57E70F4C-E1E8-0102-8B95-7BCA05C3A94A}" dt="2021-03-13T19:36:34.676" v="1386" actId="20577"/>
          <ac:spMkLst>
            <pc:docMk/>
            <pc:sldMk cId="347272780" sldId="275"/>
            <ac:spMk id="3" creationId="{EBDA3254-1CD6-4F85-8871-2CF6FA46817D}"/>
          </ac:spMkLst>
        </pc:spChg>
      </pc:sldChg>
      <pc:sldChg chg="modSp new">
        <pc:chgData name="Halvorson, Karin" userId="S::khalvors@tulane.edu::c80c7444-9494-411d-ad63-a42b9acef937" providerId="AD" clId="Web-{57E70F4C-E1E8-0102-8B95-7BCA05C3A94A}" dt="2021-03-13T20:52:49.458" v="1934" actId="20577"/>
        <pc:sldMkLst>
          <pc:docMk/>
          <pc:sldMk cId="1808244931" sldId="276"/>
        </pc:sldMkLst>
        <pc:spChg chg="mod">
          <ac:chgData name="Halvorson, Karin" userId="S::khalvors@tulane.edu::c80c7444-9494-411d-ad63-a42b9acef937" providerId="AD" clId="Web-{57E70F4C-E1E8-0102-8B95-7BCA05C3A94A}" dt="2021-03-13T20:52:49.458" v="1934" actId="20577"/>
          <ac:spMkLst>
            <pc:docMk/>
            <pc:sldMk cId="1808244931" sldId="276"/>
            <ac:spMk id="2" creationId="{CB123691-9A25-43C2-9E65-5FAAC263CBEE}"/>
          </ac:spMkLst>
        </pc:spChg>
        <pc:spChg chg="mod">
          <ac:chgData name="Halvorson, Karin" userId="S::khalvors@tulane.edu::c80c7444-9494-411d-ad63-a42b9acef937" providerId="AD" clId="Web-{57E70F4C-E1E8-0102-8B95-7BCA05C3A94A}" dt="2021-03-13T19:41:24.190" v="1453" actId="20577"/>
          <ac:spMkLst>
            <pc:docMk/>
            <pc:sldMk cId="1808244931" sldId="276"/>
            <ac:spMk id="3" creationId="{C6201336-8221-42F9-8C08-56D3F60BA6C6}"/>
          </ac:spMkLst>
        </pc:spChg>
      </pc:sldChg>
      <pc:sldChg chg="modSp new">
        <pc:chgData name="Halvorson, Karin" userId="S::khalvors@tulane.edu::c80c7444-9494-411d-ad63-a42b9acef937" providerId="AD" clId="Web-{57E70F4C-E1E8-0102-8B95-7BCA05C3A94A}" dt="2021-03-13T20:52:36.660" v="1932" actId="20577"/>
        <pc:sldMkLst>
          <pc:docMk/>
          <pc:sldMk cId="2667941156" sldId="277"/>
        </pc:sldMkLst>
        <pc:spChg chg="mod">
          <ac:chgData name="Halvorson, Karin" userId="S::khalvors@tulane.edu::c80c7444-9494-411d-ad63-a42b9acef937" providerId="AD" clId="Web-{57E70F4C-E1E8-0102-8B95-7BCA05C3A94A}" dt="2021-03-13T20:46:19.991" v="1930" actId="20577"/>
          <ac:spMkLst>
            <pc:docMk/>
            <pc:sldMk cId="2667941156" sldId="277"/>
            <ac:spMk id="2" creationId="{86745592-02BD-44EC-B92C-339C2702F0E6}"/>
          </ac:spMkLst>
        </pc:spChg>
        <pc:spChg chg="mod">
          <ac:chgData name="Halvorson, Karin" userId="S::khalvors@tulane.edu::c80c7444-9494-411d-ad63-a42b9acef937" providerId="AD" clId="Web-{57E70F4C-E1E8-0102-8B95-7BCA05C3A94A}" dt="2021-03-13T20:52:36.660" v="1932" actId="20577"/>
          <ac:spMkLst>
            <pc:docMk/>
            <pc:sldMk cId="2667941156" sldId="277"/>
            <ac:spMk id="3" creationId="{9E2A50E0-203B-4F28-B92E-D3AEF93E669C}"/>
          </ac:spMkLst>
        </pc:spChg>
      </pc:sldChg>
      <pc:sldChg chg="addSp delSp modSp new mod modClrScheme chgLayout">
        <pc:chgData name="Halvorson, Karin" userId="S::khalvors@tulane.edu::c80c7444-9494-411d-ad63-a42b9acef937" providerId="AD" clId="Web-{57E70F4C-E1E8-0102-8B95-7BCA05C3A94A}" dt="2021-03-13T20:46:13.100" v="1929" actId="20577"/>
        <pc:sldMkLst>
          <pc:docMk/>
          <pc:sldMk cId="3478720687" sldId="278"/>
        </pc:sldMkLst>
        <pc:spChg chg="mod ord">
          <ac:chgData name="Halvorson, Karin" userId="S::khalvors@tulane.edu::c80c7444-9494-411d-ad63-a42b9acef937" providerId="AD" clId="Web-{57E70F4C-E1E8-0102-8B95-7BCA05C3A94A}" dt="2021-03-13T20:46:13.100" v="1929" actId="20577"/>
          <ac:spMkLst>
            <pc:docMk/>
            <pc:sldMk cId="3478720687" sldId="278"/>
            <ac:spMk id="2" creationId="{6A425982-3336-41E8-94CC-B11E938A8620}"/>
          </ac:spMkLst>
        </pc:spChg>
        <pc:spChg chg="del">
          <ac:chgData name="Halvorson, Karin" userId="S::khalvors@tulane.edu::c80c7444-9494-411d-ad63-a42b9acef937" providerId="AD" clId="Web-{57E70F4C-E1E8-0102-8B95-7BCA05C3A94A}" dt="2021-03-13T19:47:10.242" v="1562"/>
          <ac:spMkLst>
            <pc:docMk/>
            <pc:sldMk cId="3478720687" sldId="278"/>
            <ac:spMk id="3" creationId="{2AD7C7DB-E8A4-4642-9273-ABC429B8A8A4}"/>
          </ac:spMkLst>
        </pc:spChg>
        <pc:spChg chg="add">
          <ac:chgData name="Halvorson, Karin" userId="S::khalvors@tulane.edu::c80c7444-9494-411d-ad63-a42b9acef937" providerId="AD" clId="Web-{57E70F4C-E1E8-0102-8B95-7BCA05C3A94A}" dt="2021-03-13T19:48:44.013" v="1565"/>
          <ac:spMkLst>
            <pc:docMk/>
            <pc:sldMk cId="3478720687" sldId="278"/>
            <ac:spMk id="6" creationId="{457976DC-13A6-4635-9042-E577ABEB4E40}"/>
          </ac:spMkLst>
        </pc:spChg>
        <pc:picChg chg="add mod">
          <ac:chgData name="Halvorson, Karin" userId="S::khalvors@tulane.edu::c80c7444-9494-411d-ad63-a42b9acef937" providerId="AD" clId="Web-{57E70F4C-E1E8-0102-8B95-7BCA05C3A94A}" dt="2021-03-13T19:48:49.295" v="1566" actId="1076"/>
          <ac:picMkLst>
            <pc:docMk/>
            <pc:sldMk cId="3478720687" sldId="278"/>
            <ac:picMk id="4" creationId="{1941B7F0-85B3-45BF-86B2-79E011DDB85E}"/>
          </ac:picMkLst>
        </pc:picChg>
      </pc:sldChg>
      <pc:sldChg chg="modSp new">
        <pc:chgData name="Halvorson, Karin" userId="S::khalvors@tulane.edu::c80c7444-9494-411d-ad63-a42b9acef937" providerId="AD" clId="Web-{57E70F4C-E1E8-0102-8B95-7BCA05C3A94A}" dt="2021-03-13T21:30:51.943" v="2300" actId="20577"/>
        <pc:sldMkLst>
          <pc:docMk/>
          <pc:sldMk cId="3307389939" sldId="279"/>
        </pc:sldMkLst>
        <pc:spChg chg="mod">
          <ac:chgData name="Halvorson, Karin" userId="S::khalvors@tulane.edu::c80c7444-9494-411d-ad63-a42b9acef937" providerId="AD" clId="Web-{57E70F4C-E1E8-0102-8B95-7BCA05C3A94A}" dt="2021-03-13T20:10:46.864" v="1619" actId="20577"/>
          <ac:spMkLst>
            <pc:docMk/>
            <pc:sldMk cId="3307389939" sldId="279"/>
            <ac:spMk id="2" creationId="{49FD3930-C92D-4444-8B14-F0347A6D6021}"/>
          </ac:spMkLst>
        </pc:spChg>
        <pc:spChg chg="mod">
          <ac:chgData name="Halvorson, Karin" userId="S::khalvors@tulane.edu::c80c7444-9494-411d-ad63-a42b9acef937" providerId="AD" clId="Web-{57E70F4C-E1E8-0102-8B95-7BCA05C3A94A}" dt="2021-03-13T21:30:51.943" v="2300" actId="20577"/>
          <ac:spMkLst>
            <pc:docMk/>
            <pc:sldMk cId="3307389939" sldId="279"/>
            <ac:spMk id="3" creationId="{DF14BD51-F724-4DFF-B9CA-386EC459E44F}"/>
          </ac:spMkLst>
        </pc:spChg>
      </pc:sldChg>
      <pc:sldChg chg="modSp new">
        <pc:chgData name="Halvorson, Karin" userId="S::khalvors@tulane.edu::c80c7444-9494-411d-ad63-a42b9acef937" providerId="AD" clId="Web-{57E70F4C-E1E8-0102-8B95-7BCA05C3A94A}" dt="2021-03-13T20:40:06.416" v="1905" actId="1076"/>
        <pc:sldMkLst>
          <pc:docMk/>
          <pc:sldMk cId="2448498685" sldId="280"/>
        </pc:sldMkLst>
        <pc:spChg chg="mod">
          <ac:chgData name="Halvorson, Karin" userId="S::khalvors@tulane.edu::c80c7444-9494-411d-ad63-a42b9acef937" providerId="AD" clId="Web-{57E70F4C-E1E8-0102-8B95-7BCA05C3A94A}" dt="2021-03-13T20:40:03.150" v="1904" actId="1076"/>
          <ac:spMkLst>
            <pc:docMk/>
            <pc:sldMk cId="2448498685" sldId="280"/>
            <ac:spMk id="2" creationId="{6CA39457-6C17-4954-8789-94C945524E0F}"/>
          </ac:spMkLst>
        </pc:spChg>
        <pc:spChg chg="mod">
          <ac:chgData name="Halvorson, Karin" userId="S::khalvors@tulane.edu::c80c7444-9494-411d-ad63-a42b9acef937" providerId="AD" clId="Web-{57E70F4C-E1E8-0102-8B95-7BCA05C3A94A}" dt="2021-03-13T20:40:06.416" v="1905" actId="1076"/>
          <ac:spMkLst>
            <pc:docMk/>
            <pc:sldMk cId="2448498685" sldId="280"/>
            <ac:spMk id="3" creationId="{4CFA2531-5341-49C5-9B07-3191FF484D6D}"/>
          </ac:spMkLst>
        </pc:spChg>
      </pc:sldChg>
      <pc:sldChg chg="modSp new ord">
        <pc:chgData name="Halvorson, Karin" userId="S::khalvors@tulane.edu::c80c7444-9494-411d-ad63-a42b9acef937" providerId="AD" clId="Web-{57E70F4C-E1E8-0102-8B95-7BCA05C3A94A}" dt="2021-03-13T22:04:44.575" v="2512" actId="20577"/>
        <pc:sldMkLst>
          <pc:docMk/>
          <pc:sldMk cId="2660133244" sldId="281"/>
        </pc:sldMkLst>
        <pc:spChg chg="mod">
          <ac:chgData name="Halvorson, Karin" userId="S::khalvors@tulane.edu::c80c7444-9494-411d-ad63-a42b9acef937" providerId="AD" clId="Web-{57E70F4C-E1E8-0102-8B95-7BCA05C3A94A}" dt="2021-03-13T21:41:37.585" v="2331" actId="1076"/>
          <ac:spMkLst>
            <pc:docMk/>
            <pc:sldMk cId="2660133244" sldId="281"/>
            <ac:spMk id="2" creationId="{6AC663BF-66DC-4DAC-ACFC-5CAB17B6B98A}"/>
          </ac:spMkLst>
        </pc:spChg>
        <pc:spChg chg="mod">
          <ac:chgData name="Halvorson, Karin" userId="S::khalvors@tulane.edu::c80c7444-9494-411d-ad63-a42b9acef937" providerId="AD" clId="Web-{57E70F4C-E1E8-0102-8B95-7BCA05C3A94A}" dt="2021-03-13T22:04:44.575" v="2512" actId="20577"/>
          <ac:spMkLst>
            <pc:docMk/>
            <pc:sldMk cId="2660133244" sldId="281"/>
            <ac:spMk id="3" creationId="{5A374FC7-7D4D-4274-BEAB-E107DC1CFE99}"/>
          </ac:spMkLst>
        </pc:spChg>
      </pc:sldChg>
      <pc:sldChg chg="modSp new">
        <pc:chgData name="Halvorson, Karin" userId="S::khalvors@tulane.edu::c80c7444-9494-411d-ad63-a42b9acef937" providerId="AD" clId="Web-{57E70F4C-E1E8-0102-8B95-7BCA05C3A94A}" dt="2021-03-13T20:45:22.630" v="1926" actId="20577"/>
        <pc:sldMkLst>
          <pc:docMk/>
          <pc:sldMk cId="216806149" sldId="282"/>
        </pc:sldMkLst>
        <pc:spChg chg="mod">
          <ac:chgData name="Halvorson, Karin" userId="S::khalvors@tulane.edu::c80c7444-9494-411d-ad63-a42b9acef937" providerId="AD" clId="Web-{57E70F4C-E1E8-0102-8B95-7BCA05C3A94A}" dt="2021-03-13T20:45:22.630" v="1926" actId="20577"/>
          <ac:spMkLst>
            <pc:docMk/>
            <pc:sldMk cId="216806149" sldId="282"/>
            <ac:spMk id="2" creationId="{D962F3DA-F405-4E5F-A9D3-9A05C57ED446}"/>
          </ac:spMkLst>
        </pc:spChg>
        <pc:spChg chg="mod">
          <ac:chgData name="Halvorson, Karin" userId="S::khalvors@tulane.edu::c80c7444-9494-411d-ad63-a42b9acef937" providerId="AD" clId="Web-{57E70F4C-E1E8-0102-8B95-7BCA05C3A94A}" dt="2021-03-13T20:34:50.143" v="1835" actId="20577"/>
          <ac:spMkLst>
            <pc:docMk/>
            <pc:sldMk cId="216806149" sldId="282"/>
            <ac:spMk id="3" creationId="{BFA8BF26-0A8C-4ED1-B9DF-12F506F04972}"/>
          </ac:spMkLst>
        </pc:spChg>
      </pc:sldChg>
      <pc:sldChg chg="modSp new ord">
        <pc:chgData name="Halvorson, Karin" userId="S::khalvors@tulane.edu::c80c7444-9494-411d-ad63-a42b9acef937" providerId="AD" clId="Web-{57E70F4C-E1E8-0102-8B95-7BCA05C3A94A}" dt="2021-03-13T21:31:52.585" v="2301"/>
        <pc:sldMkLst>
          <pc:docMk/>
          <pc:sldMk cId="1282054066" sldId="283"/>
        </pc:sldMkLst>
        <pc:spChg chg="mod">
          <ac:chgData name="Halvorson, Karin" userId="S::khalvors@tulane.edu::c80c7444-9494-411d-ad63-a42b9acef937" providerId="AD" clId="Web-{57E70F4C-E1E8-0102-8B95-7BCA05C3A94A}" dt="2021-03-13T21:03:39.414" v="2089" actId="20577"/>
          <ac:spMkLst>
            <pc:docMk/>
            <pc:sldMk cId="1282054066" sldId="283"/>
            <ac:spMk id="2" creationId="{DFD8FD30-8B6B-41DD-AD4C-40F9F4515A18}"/>
          </ac:spMkLst>
        </pc:spChg>
        <pc:spChg chg="mod">
          <ac:chgData name="Halvorson, Karin" userId="S::khalvors@tulane.edu::c80c7444-9494-411d-ad63-a42b9acef937" providerId="AD" clId="Web-{57E70F4C-E1E8-0102-8B95-7BCA05C3A94A}" dt="2021-03-13T21:03:30.007" v="2084" actId="20577"/>
          <ac:spMkLst>
            <pc:docMk/>
            <pc:sldMk cId="1282054066" sldId="283"/>
            <ac:spMk id="3" creationId="{D4CBD3B7-0425-4C9A-A512-1AD4F4969CFC}"/>
          </ac:spMkLst>
        </pc:spChg>
      </pc:sldChg>
    </pc:docChg>
  </pc:docChgLst>
  <pc:docChgLst>
    <pc:chgData clId="Web-{57E70F4C-E1E8-0102-8B95-7BCA05C3A94A}"/>
    <pc:docChg chg="modSld">
      <pc:chgData name="" userId="" providerId="" clId="Web-{57E70F4C-E1E8-0102-8B95-7BCA05C3A94A}" dt="2021-03-13T18:36:41.524" v="0" actId="20577"/>
      <pc:docMkLst>
        <pc:docMk/>
      </pc:docMkLst>
      <pc:sldChg chg="modSp">
        <pc:chgData name="" userId="" providerId="" clId="Web-{57E70F4C-E1E8-0102-8B95-7BCA05C3A94A}" dt="2021-03-13T18:36:41.524" v="0" actId="20577"/>
        <pc:sldMkLst>
          <pc:docMk/>
          <pc:sldMk cId="2554346234" sldId="270"/>
        </pc:sldMkLst>
        <pc:spChg chg="mod">
          <ac:chgData name="" userId="" providerId="" clId="Web-{57E70F4C-E1E8-0102-8B95-7BCA05C3A94A}" dt="2021-03-13T18:36:41.524" v="0" actId="20577"/>
          <ac:spMkLst>
            <pc:docMk/>
            <pc:sldMk cId="2554346234" sldId="270"/>
            <ac:spMk id="3" creationId="{B20C71EF-7415-4DDB-B829-88D73E5C2E87}"/>
          </ac:spMkLst>
        </pc:spChg>
      </pc:sldChg>
    </pc:docChg>
  </pc:docChgLst>
  <pc:docChgLst>
    <pc:chgData name="Halvorson, Karin" userId="S::khalvors@tulane.edu::c80c7444-9494-411d-ad63-a42b9acef937" providerId="AD" clId="Web-{04A7B39F-B063-B000-FBAB-E2F664E1E56C}"/>
    <pc:docChg chg="delSld modSld">
      <pc:chgData name="Halvorson, Karin" userId="S::khalvors@tulane.edu::c80c7444-9494-411d-ad63-a42b9acef937" providerId="AD" clId="Web-{04A7B39F-B063-B000-FBAB-E2F664E1E56C}" dt="2021-03-12T21:07:58.705" v="18"/>
      <pc:docMkLst>
        <pc:docMk/>
      </pc:docMkLst>
      <pc:sldChg chg="modSp">
        <pc:chgData name="Halvorson, Karin" userId="S::khalvors@tulane.edu::c80c7444-9494-411d-ad63-a42b9acef937" providerId="AD" clId="Web-{04A7B39F-B063-B000-FBAB-E2F664E1E56C}" dt="2021-03-12T21:07:28.095" v="14" actId="20577"/>
        <pc:sldMkLst>
          <pc:docMk/>
          <pc:sldMk cId="0" sldId="256"/>
        </pc:sldMkLst>
        <pc:spChg chg="mod">
          <ac:chgData name="Halvorson, Karin" userId="S::khalvors@tulane.edu::c80c7444-9494-411d-ad63-a42b9acef937" providerId="AD" clId="Web-{04A7B39F-B063-B000-FBAB-E2F664E1E56C}" dt="2021-03-12T21:07:16.267" v="11" actId="20577"/>
          <ac:spMkLst>
            <pc:docMk/>
            <pc:sldMk cId="0" sldId="256"/>
            <ac:spMk id="2" creationId="{99FBC01E-1E11-4BE8-A004-D5FFFAD4EDAD}"/>
          </ac:spMkLst>
        </pc:spChg>
        <pc:spChg chg="mod">
          <ac:chgData name="Halvorson, Karin" userId="S::khalvors@tulane.edu::c80c7444-9494-411d-ad63-a42b9acef937" providerId="AD" clId="Web-{04A7B39F-B063-B000-FBAB-E2F664E1E56C}" dt="2021-03-12T21:07:28.095" v="14" actId="20577"/>
          <ac:spMkLst>
            <pc:docMk/>
            <pc:sldMk cId="0" sldId="256"/>
            <ac:spMk id="7171" creationId="{DB5A0C9D-E597-4143-BEAF-476C087FBFD8}"/>
          </ac:spMkLst>
        </pc:spChg>
      </pc:sldChg>
      <pc:sldChg chg="del">
        <pc:chgData name="Halvorson, Karin" userId="S::khalvors@tulane.edu::c80c7444-9494-411d-ad63-a42b9acef937" providerId="AD" clId="Web-{04A7B39F-B063-B000-FBAB-E2F664E1E56C}" dt="2021-03-12T21:07:58.705" v="18"/>
        <pc:sldMkLst>
          <pc:docMk/>
          <pc:sldMk cId="0" sldId="259"/>
        </pc:sldMkLst>
      </pc:sldChg>
      <pc:sldChg chg="del">
        <pc:chgData name="Halvorson, Karin" userId="S::khalvors@tulane.edu::c80c7444-9494-411d-ad63-a42b9acef937" providerId="AD" clId="Web-{04A7B39F-B063-B000-FBAB-E2F664E1E56C}" dt="2021-03-12T21:07:32.877" v="15"/>
        <pc:sldMkLst>
          <pc:docMk/>
          <pc:sldMk cId="3058392659" sldId="268"/>
        </pc:sldMkLst>
      </pc:sldChg>
      <pc:sldChg chg="del">
        <pc:chgData name="Halvorson, Karin" userId="S::khalvors@tulane.edu::c80c7444-9494-411d-ad63-a42b9acef937" providerId="AD" clId="Web-{04A7B39F-B063-B000-FBAB-E2F664E1E56C}" dt="2021-03-12T21:07:42.705" v="16"/>
        <pc:sldMkLst>
          <pc:docMk/>
          <pc:sldMk cId="2966979530" sldId="274"/>
        </pc:sldMkLst>
      </pc:sldChg>
      <pc:sldChg chg="del">
        <pc:chgData name="Halvorson, Karin" userId="S::khalvors@tulane.edu::c80c7444-9494-411d-ad63-a42b9acef937" providerId="AD" clId="Web-{04A7B39F-B063-B000-FBAB-E2F664E1E56C}" dt="2021-03-12T21:07:46.049" v="17"/>
        <pc:sldMkLst>
          <pc:docMk/>
          <pc:sldMk cId="347272780" sldId="27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732D297-8878-4478-98BE-57F4F59E4BB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39939" name="Rectangle 3">
            <a:extLst>
              <a:ext uri="{FF2B5EF4-FFF2-40B4-BE49-F238E27FC236}">
                <a16:creationId xmlns:a16="http://schemas.microsoft.com/office/drawing/2014/main" id="{E8FCB256-43D0-4869-BDEE-A935FCDC89CE}"/>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53091973-39B1-4DC0-92B3-2F95381025DF}" type="datetimeFigureOut">
              <a:rPr lang="en-US"/>
              <a:pPr>
                <a:defRPr/>
              </a:pPr>
              <a:t>3/13/2021</a:t>
            </a:fld>
            <a:endParaRPr lang="en-US"/>
          </a:p>
        </p:txBody>
      </p:sp>
      <p:sp>
        <p:nvSpPr>
          <p:cNvPr id="39940" name="Rectangle 4">
            <a:extLst>
              <a:ext uri="{FF2B5EF4-FFF2-40B4-BE49-F238E27FC236}">
                <a16:creationId xmlns:a16="http://schemas.microsoft.com/office/drawing/2014/main" id="{AECB73D6-EE9A-4060-B6BA-C856D57E4935}"/>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39941" name="Rectangle 5">
            <a:extLst>
              <a:ext uri="{FF2B5EF4-FFF2-40B4-BE49-F238E27FC236}">
                <a16:creationId xmlns:a16="http://schemas.microsoft.com/office/drawing/2014/main" id="{A27E20FB-FA73-4F18-A608-730C161C7AC5}"/>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ED5647-E4BD-4DE2-AB23-A9C7D7C8A34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ED33FD-2D0E-4AB3-BD2C-3CA94EEA464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F9F1AC5F-A007-4335-AB74-EB0762A2415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FAF0739-D573-4CEB-86A2-7A1FCBE761DC}" type="datetimeFigureOut">
              <a:rPr lang="en-US"/>
              <a:pPr>
                <a:defRPr/>
              </a:pPr>
              <a:t>3/13/2021</a:t>
            </a:fld>
            <a:endParaRPr lang="en-US"/>
          </a:p>
        </p:txBody>
      </p:sp>
      <p:sp>
        <p:nvSpPr>
          <p:cNvPr id="4" name="Slide Image Placeholder 3">
            <a:extLst>
              <a:ext uri="{FF2B5EF4-FFF2-40B4-BE49-F238E27FC236}">
                <a16:creationId xmlns:a16="http://schemas.microsoft.com/office/drawing/2014/main" id="{6DFEE25A-D992-46D4-AB98-0CD7A65F105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2DB1F1C-3936-448A-9F63-85D65D81F3D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F1CD836-239C-4FA9-9824-DFEAE1C444D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F71DE7F7-7640-4FAF-B7FA-6EC924DE0D5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577B034-4A1B-4EAB-BAA6-A17DB96E21B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333D568F-A23C-45AB-8950-1FAB598B27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654CDC53-9B42-4E6A-9588-EEF5CBFDC1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D319CCD6-B3DB-4E2E-9142-AA8605BC2D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C0B89F-BF23-40D0-B9B3-F7E12CCC09A6}" type="slidenum">
              <a:rPr lang="en-US" altLang="en-US"/>
              <a:pPr>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3ABD34FA-3FA1-46F0-B119-CA06CFCD96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1ED0C07B-F8AF-4787-9251-363B3996DD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40" name="Slide Number Placeholder 3">
            <a:extLst>
              <a:ext uri="{FF2B5EF4-FFF2-40B4-BE49-F238E27FC236}">
                <a16:creationId xmlns:a16="http://schemas.microsoft.com/office/drawing/2014/main" id="{A704711A-8100-4205-894E-BB110B18AE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B90DF7-E441-4675-BBF3-6D343B49B2B6}" type="slidenum">
              <a:rPr lang="en-US" altLang="en-US"/>
              <a:pPr>
                <a:spcBef>
                  <a:spcPct val="0"/>
                </a:spcBef>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218C0BC-4ADD-4C9B-AF20-7A2E155742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1F69C6E8-3BD5-4DF3-9187-409081DDB4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E1AD7445-019D-48B2-A70D-C81EA917CC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3391DA-2584-4B55-ABA8-1F4A8F9D4DCB}" type="slidenum">
              <a:rPr lang="en-US" altLang="en-US"/>
              <a:pPr>
                <a:spcBef>
                  <a:spcPct val="0"/>
                </a:spcBef>
              </a:pPr>
              <a:t>14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4E595CB-0337-4715-BD3E-9D2EF9E39E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252007CB-1FEA-422A-B364-AC9639CCF3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1508" name="Slide Number Placeholder 3">
            <a:extLst>
              <a:ext uri="{FF2B5EF4-FFF2-40B4-BE49-F238E27FC236}">
                <a16:creationId xmlns:a16="http://schemas.microsoft.com/office/drawing/2014/main" id="{FAEF20DC-7E7B-4D70-92DB-10789333EE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B183C3-71CD-474A-9E66-8C3C92EF4CCE}" type="slidenum">
              <a:rPr lang="en-US" altLang="en-US"/>
              <a:pPr>
                <a:spcBef>
                  <a:spcPct val="0"/>
                </a:spcBef>
              </a:pPr>
              <a:t>16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1FF3483C-410E-4A51-8A49-87BA32A868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08DF5B8-B138-4E16-AEE6-264FA09179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3556" name="Slide Number Placeholder 3">
            <a:extLst>
              <a:ext uri="{FF2B5EF4-FFF2-40B4-BE49-F238E27FC236}">
                <a16:creationId xmlns:a16="http://schemas.microsoft.com/office/drawing/2014/main" id="{5796ED9C-B901-45C9-B357-39D412E793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30899F-1D15-4AEE-9C55-A7853EB748D1}" type="slidenum">
              <a:rPr lang="en-US" altLang="en-US"/>
              <a:pPr>
                <a:spcBef>
                  <a:spcPct val="0"/>
                </a:spcBef>
              </a:pPr>
              <a:t>17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EA8D344-E1F2-4991-84D8-0192A6D3B5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E4523DBE-2789-4FD3-A886-8AD79CF170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9700" name="Slide Number Placeholder 3">
            <a:extLst>
              <a:ext uri="{FF2B5EF4-FFF2-40B4-BE49-F238E27FC236}">
                <a16:creationId xmlns:a16="http://schemas.microsoft.com/office/drawing/2014/main" id="{88A84082-26A2-4F2C-B2DB-7D8A792B80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7E7795-AE50-406F-B227-8A338BBD3182}" type="slidenum">
              <a:rPr lang="en-US" altLang="en-US"/>
              <a:pPr>
                <a:spcBef>
                  <a:spcPct val="0"/>
                </a:spcBef>
              </a:pPr>
              <a:t>18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C722DF2-EA35-4192-89F7-257F7955A9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EBB3238C-7A09-4FAD-8BAA-0D101A79A9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5604" name="Slide Number Placeholder 3">
            <a:extLst>
              <a:ext uri="{FF2B5EF4-FFF2-40B4-BE49-F238E27FC236}">
                <a16:creationId xmlns:a16="http://schemas.microsoft.com/office/drawing/2014/main" id="{71D45FD6-192D-4612-90C4-3D4D64FE7F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A03F21-0FC4-4279-B583-8B98EF6AD8C3}" type="slidenum">
              <a:rPr lang="en-US" altLang="en-US"/>
              <a:pPr>
                <a:spcBef>
                  <a:spcPct val="0"/>
                </a:spcBef>
              </a:pPr>
              <a:t>19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2F62D86-8592-4250-ABDD-52B9764BDC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7E0BDE42-DAA4-4F56-B409-EDF25AF506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a:extLst>
              <a:ext uri="{FF2B5EF4-FFF2-40B4-BE49-F238E27FC236}">
                <a16:creationId xmlns:a16="http://schemas.microsoft.com/office/drawing/2014/main" id="{12D74126-93AD-4C87-9B15-DC6455C04B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7F6537-FF8D-4EC3-B773-B6ED2BF12063}" type="slidenum">
              <a:rPr lang="en-US" altLang="en-US"/>
              <a:pPr>
                <a:spcBef>
                  <a:spcPct val="0"/>
                </a:spcBef>
              </a:pPr>
              <a:t>20</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5012B0C-7EE3-4034-8849-B2B3DC12D6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F895F6DF-37EF-4C33-81D2-9A63313C69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7056341E-D1A1-4EB3-9AB4-6DC134F6C5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F1BE97-3756-47E3-B997-64388FE533E3}" type="slidenum">
              <a:rPr lang="en-US" altLang="en-US"/>
              <a:pPr>
                <a:spcBef>
                  <a:spcPct val="0"/>
                </a:spcBef>
              </a:pPr>
              <a:t>21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16:creationId xmlns:a16="http://schemas.microsoft.com/office/drawing/2014/main" id="{CE0E703D-3308-4A4C-A4A5-91A7CD5B1CD6}"/>
              </a:ext>
            </a:extLst>
          </p:cNvPr>
          <p:cNvSpPr>
            <a:spLocks noGrp="1"/>
          </p:cNvSpPr>
          <p:nvPr>
            <p:ph type="dt" sz="half" idx="10"/>
          </p:nvPr>
        </p:nvSpPr>
        <p:spPr/>
        <p:txBody>
          <a:bodyPr/>
          <a:lstStyle>
            <a:lvl1pPr>
              <a:defRPr/>
            </a:lvl1pPr>
          </a:lstStyle>
          <a:p>
            <a:pPr>
              <a:defRPr/>
            </a:pPr>
            <a:fld id="{AE1C287D-63E5-44B6-B680-82F02C69FC79}" type="datetimeFigureOut">
              <a:rPr lang="en-US"/>
              <a:pPr>
                <a:defRPr/>
              </a:pPr>
              <a:t>3/13/2021</a:t>
            </a:fld>
            <a:endParaRPr lang="en-US"/>
          </a:p>
        </p:txBody>
      </p:sp>
      <p:sp>
        <p:nvSpPr>
          <p:cNvPr id="5" name="Footer Placeholder 18">
            <a:extLst>
              <a:ext uri="{FF2B5EF4-FFF2-40B4-BE49-F238E27FC236}">
                <a16:creationId xmlns:a16="http://schemas.microsoft.com/office/drawing/2014/main" id="{E7070578-B1B3-4899-95E4-85992D164F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6">
            <a:extLst>
              <a:ext uri="{FF2B5EF4-FFF2-40B4-BE49-F238E27FC236}">
                <a16:creationId xmlns:a16="http://schemas.microsoft.com/office/drawing/2014/main" id="{BED4F3B6-8E51-4829-AC1A-6F12C4609F9C}"/>
              </a:ext>
            </a:extLst>
          </p:cNvPr>
          <p:cNvSpPr>
            <a:spLocks noGrp="1"/>
          </p:cNvSpPr>
          <p:nvPr>
            <p:ph type="sldNum" sz="quarter" idx="12"/>
          </p:nvPr>
        </p:nvSpPr>
        <p:spPr/>
        <p:txBody>
          <a:bodyPr/>
          <a:lstStyle>
            <a:lvl1pPr>
              <a:defRPr>
                <a:solidFill>
                  <a:srgbClr val="D1EAEE"/>
                </a:solidFill>
              </a:defRPr>
            </a:lvl1pPr>
          </a:lstStyle>
          <a:p>
            <a:fld id="{0322EA9B-34DB-480C-BCB9-19444FCEAEC1}" type="slidenum">
              <a:rPr lang="en-US" altLang="en-US"/>
              <a:pPr/>
              <a:t>‹#›</a:t>
            </a:fld>
            <a:endParaRPr lang="en-US" altLang="en-US"/>
          </a:p>
        </p:txBody>
      </p:sp>
    </p:spTree>
    <p:extLst>
      <p:ext uri="{BB962C8B-B14F-4D97-AF65-F5344CB8AC3E}">
        <p14:creationId xmlns:p14="http://schemas.microsoft.com/office/powerpoint/2010/main" val="11402891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5CFFC5A1-8CFC-45A5-B178-15D4E2D462BC}"/>
              </a:ext>
            </a:extLst>
          </p:cNvPr>
          <p:cNvSpPr>
            <a:spLocks noGrp="1"/>
          </p:cNvSpPr>
          <p:nvPr>
            <p:ph type="dt" sz="half" idx="10"/>
          </p:nvPr>
        </p:nvSpPr>
        <p:spPr/>
        <p:txBody>
          <a:bodyPr/>
          <a:lstStyle>
            <a:lvl1pPr>
              <a:defRPr/>
            </a:lvl1pPr>
          </a:lstStyle>
          <a:p>
            <a:pPr>
              <a:defRPr/>
            </a:pPr>
            <a:fld id="{2CFBC5F7-0CEB-4AA8-BC07-33214E3CC50E}" type="datetimeFigureOut">
              <a:rPr lang="en-US"/>
              <a:pPr>
                <a:defRPr/>
              </a:pPr>
              <a:t>3/13/2021</a:t>
            </a:fld>
            <a:endParaRPr lang="en-US"/>
          </a:p>
        </p:txBody>
      </p:sp>
      <p:sp>
        <p:nvSpPr>
          <p:cNvPr id="5" name="Footer Placeholder 21">
            <a:extLst>
              <a:ext uri="{FF2B5EF4-FFF2-40B4-BE49-F238E27FC236}">
                <a16:creationId xmlns:a16="http://schemas.microsoft.com/office/drawing/2014/main" id="{A19A876C-5BF7-454B-B1A2-5C5C0F78398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A8E0FA11-17E3-4FF2-8B34-14B54431C806}"/>
              </a:ext>
            </a:extLst>
          </p:cNvPr>
          <p:cNvSpPr>
            <a:spLocks noGrp="1"/>
          </p:cNvSpPr>
          <p:nvPr>
            <p:ph type="sldNum" sz="quarter" idx="12"/>
          </p:nvPr>
        </p:nvSpPr>
        <p:spPr/>
        <p:txBody>
          <a:bodyPr/>
          <a:lstStyle>
            <a:lvl1pPr>
              <a:defRPr/>
            </a:lvl1pPr>
          </a:lstStyle>
          <a:p>
            <a:fld id="{12ED8855-9673-41C3-A431-7044BE0AE62B}" type="slidenum">
              <a:rPr lang="en-US" altLang="en-US"/>
              <a:pPr/>
              <a:t>‹#›</a:t>
            </a:fld>
            <a:endParaRPr lang="en-US" altLang="en-US"/>
          </a:p>
        </p:txBody>
      </p:sp>
    </p:spTree>
    <p:extLst>
      <p:ext uri="{BB962C8B-B14F-4D97-AF65-F5344CB8AC3E}">
        <p14:creationId xmlns:p14="http://schemas.microsoft.com/office/powerpoint/2010/main" val="62412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2F6AC7A2-B222-4B7B-A0AE-EDDDB358EFC4}"/>
              </a:ext>
            </a:extLst>
          </p:cNvPr>
          <p:cNvSpPr>
            <a:spLocks noGrp="1"/>
          </p:cNvSpPr>
          <p:nvPr>
            <p:ph type="dt" sz="half" idx="10"/>
          </p:nvPr>
        </p:nvSpPr>
        <p:spPr/>
        <p:txBody>
          <a:bodyPr/>
          <a:lstStyle>
            <a:lvl1pPr>
              <a:defRPr/>
            </a:lvl1pPr>
          </a:lstStyle>
          <a:p>
            <a:pPr>
              <a:defRPr/>
            </a:pPr>
            <a:fld id="{28FE3F25-6F8C-4375-8B82-1EB30EC20C54}" type="datetimeFigureOut">
              <a:rPr lang="en-US"/>
              <a:pPr>
                <a:defRPr/>
              </a:pPr>
              <a:t>3/13/2021</a:t>
            </a:fld>
            <a:endParaRPr lang="en-US"/>
          </a:p>
        </p:txBody>
      </p:sp>
      <p:sp>
        <p:nvSpPr>
          <p:cNvPr id="5" name="Footer Placeholder 21">
            <a:extLst>
              <a:ext uri="{FF2B5EF4-FFF2-40B4-BE49-F238E27FC236}">
                <a16:creationId xmlns:a16="http://schemas.microsoft.com/office/drawing/2014/main" id="{C64D2E8B-9CA9-49FA-8393-C2F72CD1FE3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18539A7B-0F43-4F39-8407-471BDE60051D}"/>
              </a:ext>
            </a:extLst>
          </p:cNvPr>
          <p:cNvSpPr>
            <a:spLocks noGrp="1"/>
          </p:cNvSpPr>
          <p:nvPr>
            <p:ph type="sldNum" sz="quarter" idx="12"/>
          </p:nvPr>
        </p:nvSpPr>
        <p:spPr/>
        <p:txBody>
          <a:bodyPr/>
          <a:lstStyle>
            <a:lvl1pPr>
              <a:defRPr/>
            </a:lvl1pPr>
          </a:lstStyle>
          <a:p>
            <a:fld id="{2D588E32-301A-4D65-8DA8-CF17EA9EEEFD}" type="slidenum">
              <a:rPr lang="en-US" altLang="en-US"/>
              <a:pPr/>
              <a:t>‹#›</a:t>
            </a:fld>
            <a:endParaRPr lang="en-US" altLang="en-US"/>
          </a:p>
        </p:txBody>
      </p:sp>
    </p:spTree>
    <p:extLst>
      <p:ext uri="{BB962C8B-B14F-4D97-AF65-F5344CB8AC3E}">
        <p14:creationId xmlns:p14="http://schemas.microsoft.com/office/powerpoint/2010/main" val="3827680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F96E7B5F-B545-4C8E-A408-7F06662330A8}"/>
              </a:ext>
            </a:extLst>
          </p:cNvPr>
          <p:cNvSpPr>
            <a:spLocks noGrp="1"/>
          </p:cNvSpPr>
          <p:nvPr>
            <p:ph type="dt" sz="half" idx="10"/>
          </p:nvPr>
        </p:nvSpPr>
        <p:spPr/>
        <p:txBody>
          <a:bodyPr/>
          <a:lstStyle>
            <a:lvl1pPr>
              <a:defRPr/>
            </a:lvl1pPr>
          </a:lstStyle>
          <a:p>
            <a:pPr>
              <a:defRPr/>
            </a:pPr>
            <a:fld id="{23B88424-C183-4066-BCED-9D20855F1E4A}" type="datetimeFigureOut">
              <a:rPr lang="en-US"/>
              <a:pPr>
                <a:defRPr/>
              </a:pPr>
              <a:t>3/13/2021</a:t>
            </a:fld>
            <a:endParaRPr lang="en-US"/>
          </a:p>
        </p:txBody>
      </p:sp>
      <p:sp>
        <p:nvSpPr>
          <p:cNvPr id="5" name="Footer Placeholder 21">
            <a:extLst>
              <a:ext uri="{FF2B5EF4-FFF2-40B4-BE49-F238E27FC236}">
                <a16:creationId xmlns:a16="http://schemas.microsoft.com/office/drawing/2014/main" id="{DC92FB31-B588-4698-A0AF-A88DFABACA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25DB53FF-5820-46A9-A3EF-91FC87768FF2}"/>
              </a:ext>
            </a:extLst>
          </p:cNvPr>
          <p:cNvSpPr>
            <a:spLocks noGrp="1"/>
          </p:cNvSpPr>
          <p:nvPr>
            <p:ph type="sldNum" sz="quarter" idx="12"/>
          </p:nvPr>
        </p:nvSpPr>
        <p:spPr/>
        <p:txBody>
          <a:bodyPr/>
          <a:lstStyle>
            <a:lvl1pPr>
              <a:defRPr/>
            </a:lvl1pPr>
          </a:lstStyle>
          <a:p>
            <a:fld id="{D8F7171D-D541-4985-BAF7-A96F50320DAD}" type="slidenum">
              <a:rPr lang="en-US" altLang="en-US"/>
              <a:pPr/>
              <a:t>‹#›</a:t>
            </a:fld>
            <a:endParaRPr lang="en-US" altLang="en-US"/>
          </a:p>
        </p:txBody>
      </p:sp>
    </p:spTree>
    <p:extLst>
      <p:ext uri="{BB962C8B-B14F-4D97-AF65-F5344CB8AC3E}">
        <p14:creationId xmlns:p14="http://schemas.microsoft.com/office/powerpoint/2010/main" val="227889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22606F6B-188C-4CE2-8260-A81A3B4C2545}"/>
              </a:ext>
            </a:extLst>
          </p:cNvPr>
          <p:cNvSpPr>
            <a:spLocks noGrp="1"/>
          </p:cNvSpPr>
          <p:nvPr>
            <p:ph type="dt" sz="half" idx="10"/>
          </p:nvPr>
        </p:nvSpPr>
        <p:spPr/>
        <p:txBody>
          <a:bodyPr/>
          <a:lstStyle>
            <a:lvl1pPr>
              <a:defRPr/>
            </a:lvl1pPr>
          </a:lstStyle>
          <a:p>
            <a:pPr>
              <a:defRPr/>
            </a:pPr>
            <a:fld id="{FDF9BB7E-A0D4-42A7-A579-5DE77272AED7}" type="datetimeFigureOut">
              <a:rPr lang="en-US"/>
              <a:pPr>
                <a:defRPr/>
              </a:pPr>
              <a:t>3/13/2021</a:t>
            </a:fld>
            <a:endParaRPr lang="en-US"/>
          </a:p>
        </p:txBody>
      </p:sp>
      <p:sp>
        <p:nvSpPr>
          <p:cNvPr id="5" name="Footer Placeholder 4">
            <a:extLst>
              <a:ext uri="{FF2B5EF4-FFF2-40B4-BE49-F238E27FC236}">
                <a16:creationId xmlns:a16="http://schemas.microsoft.com/office/drawing/2014/main" id="{4DE6B8A2-BAEA-43BB-8C15-E3ED9ACEFB3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D1DE8F0-4F8B-4128-A45D-2FEF73C4CCF4}"/>
              </a:ext>
            </a:extLst>
          </p:cNvPr>
          <p:cNvSpPr>
            <a:spLocks noGrp="1"/>
          </p:cNvSpPr>
          <p:nvPr>
            <p:ph type="sldNum" sz="quarter" idx="12"/>
          </p:nvPr>
        </p:nvSpPr>
        <p:spPr/>
        <p:txBody>
          <a:bodyPr/>
          <a:lstStyle>
            <a:lvl1pPr>
              <a:defRPr>
                <a:solidFill>
                  <a:srgbClr val="D1EAEE"/>
                </a:solidFill>
              </a:defRPr>
            </a:lvl1pPr>
          </a:lstStyle>
          <a:p>
            <a:fld id="{A11ECAED-D4A0-4CAD-8D11-4C3F134E406A}" type="slidenum">
              <a:rPr lang="en-US" altLang="en-US"/>
              <a:pPr/>
              <a:t>‹#›</a:t>
            </a:fld>
            <a:endParaRPr lang="en-US" altLang="en-US"/>
          </a:p>
        </p:txBody>
      </p:sp>
    </p:spTree>
    <p:extLst>
      <p:ext uri="{BB962C8B-B14F-4D97-AF65-F5344CB8AC3E}">
        <p14:creationId xmlns:p14="http://schemas.microsoft.com/office/powerpoint/2010/main" val="12350755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21A8A3ED-1E0F-47C7-848E-153A0D4E75F8}"/>
              </a:ext>
            </a:extLst>
          </p:cNvPr>
          <p:cNvSpPr>
            <a:spLocks noGrp="1"/>
          </p:cNvSpPr>
          <p:nvPr>
            <p:ph type="dt" sz="half" idx="10"/>
          </p:nvPr>
        </p:nvSpPr>
        <p:spPr/>
        <p:txBody>
          <a:bodyPr/>
          <a:lstStyle>
            <a:lvl1pPr>
              <a:defRPr/>
            </a:lvl1pPr>
          </a:lstStyle>
          <a:p>
            <a:pPr>
              <a:defRPr/>
            </a:pPr>
            <a:fld id="{4CA2F0CD-70F1-4931-AB26-0618DE9775F3}" type="datetimeFigureOut">
              <a:rPr lang="en-US"/>
              <a:pPr>
                <a:defRPr/>
              </a:pPr>
              <a:t>3/13/2021</a:t>
            </a:fld>
            <a:endParaRPr lang="en-US"/>
          </a:p>
        </p:txBody>
      </p:sp>
      <p:sp>
        <p:nvSpPr>
          <p:cNvPr id="6" name="Footer Placeholder 21">
            <a:extLst>
              <a:ext uri="{FF2B5EF4-FFF2-40B4-BE49-F238E27FC236}">
                <a16:creationId xmlns:a16="http://schemas.microsoft.com/office/drawing/2014/main" id="{0B11CC5E-5C95-4DA1-9992-E78744CA10D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10EFA768-C559-4AC5-A568-E6E8E427DFCF}"/>
              </a:ext>
            </a:extLst>
          </p:cNvPr>
          <p:cNvSpPr>
            <a:spLocks noGrp="1"/>
          </p:cNvSpPr>
          <p:nvPr>
            <p:ph type="sldNum" sz="quarter" idx="12"/>
          </p:nvPr>
        </p:nvSpPr>
        <p:spPr/>
        <p:txBody>
          <a:bodyPr/>
          <a:lstStyle>
            <a:lvl1pPr>
              <a:defRPr/>
            </a:lvl1pPr>
          </a:lstStyle>
          <a:p>
            <a:fld id="{445475E9-F76A-4441-ADFE-2EA0DE4975DA}" type="slidenum">
              <a:rPr lang="en-US" altLang="en-US"/>
              <a:pPr/>
              <a:t>‹#›</a:t>
            </a:fld>
            <a:endParaRPr lang="en-US" altLang="en-US"/>
          </a:p>
        </p:txBody>
      </p:sp>
    </p:spTree>
    <p:extLst>
      <p:ext uri="{BB962C8B-B14F-4D97-AF65-F5344CB8AC3E}">
        <p14:creationId xmlns:p14="http://schemas.microsoft.com/office/powerpoint/2010/main" val="2942069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F781B7EB-B8E9-4036-B54A-130D5CA417FE}"/>
              </a:ext>
            </a:extLst>
          </p:cNvPr>
          <p:cNvSpPr>
            <a:spLocks noGrp="1"/>
          </p:cNvSpPr>
          <p:nvPr>
            <p:ph type="dt" sz="half" idx="10"/>
          </p:nvPr>
        </p:nvSpPr>
        <p:spPr/>
        <p:txBody>
          <a:bodyPr/>
          <a:lstStyle>
            <a:lvl1pPr>
              <a:defRPr/>
            </a:lvl1pPr>
          </a:lstStyle>
          <a:p>
            <a:pPr>
              <a:defRPr/>
            </a:pPr>
            <a:fld id="{63FDF85D-55DE-452B-A63F-A0D213B8B82B}" type="datetimeFigureOut">
              <a:rPr lang="en-US"/>
              <a:pPr>
                <a:defRPr/>
              </a:pPr>
              <a:t>3/13/2021</a:t>
            </a:fld>
            <a:endParaRPr lang="en-US"/>
          </a:p>
        </p:txBody>
      </p:sp>
      <p:sp>
        <p:nvSpPr>
          <p:cNvPr id="8" name="Footer Placeholder 21">
            <a:extLst>
              <a:ext uri="{FF2B5EF4-FFF2-40B4-BE49-F238E27FC236}">
                <a16:creationId xmlns:a16="http://schemas.microsoft.com/office/drawing/2014/main" id="{C1E1E60D-3487-4305-80AD-ACEB5AA2429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7B216827-9C3A-4866-9A59-08E522C7B95D}"/>
              </a:ext>
            </a:extLst>
          </p:cNvPr>
          <p:cNvSpPr>
            <a:spLocks noGrp="1"/>
          </p:cNvSpPr>
          <p:nvPr>
            <p:ph type="sldNum" sz="quarter" idx="12"/>
          </p:nvPr>
        </p:nvSpPr>
        <p:spPr/>
        <p:txBody>
          <a:bodyPr/>
          <a:lstStyle>
            <a:lvl1pPr>
              <a:defRPr/>
            </a:lvl1pPr>
          </a:lstStyle>
          <a:p>
            <a:fld id="{0D593C69-B3DE-4D75-9712-D59254438D28}" type="slidenum">
              <a:rPr lang="en-US" altLang="en-US"/>
              <a:pPr/>
              <a:t>‹#›</a:t>
            </a:fld>
            <a:endParaRPr lang="en-US" altLang="en-US"/>
          </a:p>
        </p:txBody>
      </p:sp>
    </p:spTree>
    <p:extLst>
      <p:ext uri="{BB962C8B-B14F-4D97-AF65-F5344CB8AC3E}">
        <p14:creationId xmlns:p14="http://schemas.microsoft.com/office/powerpoint/2010/main" val="3821147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2D632E6D-60CB-40BC-B873-02C85D048679}"/>
              </a:ext>
            </a:extLst>
          </p:cNvPr>
          <p:cNvSpPr>
            <a:spLocks noGrp="1"/>
          </p:cNvSpPr>
          <p:nvPr>
            <p:ph type="dt" sz="half" idx="10"/>
          </p:nvPr>
        </p:nvSpPr>
        <p:spPr/>
        <p:txBody>
          <a:bodyPr/>
          <a:lstStyle>
            <a:lvl1pPr>
              <a:defRPr/>
            </a:lvl1pPr>
          </a:lstStyle>
          <a:p>
            <a:pPr>
              <a:defRPr/>
            </a:pPr>
            <a:fld id="{AB278CFC-FB92-46CE-B2DC-30D2AE80E1D1}" type="datetimeFigureOut">
              <a:rPr lang="en-US"/>
              <a:pPr>
                <a:defRPr/>
              </a:pPr>
              <a:t>3/13/2021</a:t>
            </a:fld>
            <a:endParaRPr lang="en-US"/>
          </a:p>
        </p:txBody>
      </p:sp>
      <p:sp>
        <p:nvSpPr>
          <p:cNvPr id="4" name="Footer Placeholder 21">
            <a:extLst>
              <a:ext uri="{FF2B5EF4-FFF2-40B4-BE49-F238E27FC236}">
                <a16:creationId xmlns:a16="http://schemas.microsoft.com/office/drawing/2014/main" id="{E7636912-8076-43ED-95A2-6BBDBD55CF5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359CE61C-F18A-48EA-9AC5-63346EDF7DB6}"/>
              </a:ext>
            </a:extLst>
          </p:cNvPr>
          <p:cNvSpPr>
            <a:spLocks noGrp="1"/>
          </p:cNvSpPr>
          <p:nvPr>
            <p:ph type="sldNum" sz="quarter" idx="12"/>
          </p:nvPr>
        </p:nvSpPr>
        <p:spPr/>
        <p:txBody>
          <a:bodyPr/>
          <a:lstStyle>
            <a:lvl1pPr>
              <a:defRPr/>
            </a:lvl1pPr>
          </a:lstStyle>
          <a:p>
            <a:fld id="{F7D7E249-794D-4E5D-A550-50324C194FD7}" type="slidenum">
              <a:rPr lang="en-US" altLang="en-US"/>
              <a:pPr/>
              <a:t>‹#›</a:t>
            </a:fld>
            <a:endParaRPr lang="en-US" altLang="en-US"/>
          </a:p>
        </p:txBody>
      </p:sp>
    </p:spTree>
    <p:extLst>
      <p:ext uri="{BB962C8B-B14F-4D97-AF65-F5344CB8AC3E}">
        <p14:creationId xmlns:p14="http://schemas.microsoft.com/office/powerpoint/2010/main" val="354729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89D1300B-BCF7-46E3-9201-2553E13A2FDA}"/>
              </a:ext>
            </a:extLst>
          </p:cNvPr>
          <p:cNvSpPr>
            <a:spLocks noGrp="1"/>
          </p:cNvSpPr>
          <p:nvPr>
            <p:ph type="dt" sz="half" idx="10"/>
          </p:nvPr>
        </p:nvSpPr>
        <p:spPr/>
        <p:txBody>
          <a:bodyPr/>
          <a:lstStyle>
            <a:lvl1pPr>
              <a:defRPr/>
            </a:lvl1pPr>
          </a:lstStyle>
          <a:p>
            <a:pPr>
              <a:defRPr/>
            </a:pPr>
            <a:fld id="{E3456768-9B00-40F9-9D07-12114250383C}" type="datetimeFigureOut">
              <a:rPr lang="en-US"/>
              <a:pPr>
                <a:defRPr/>
              </a:pPr>
              <a:t>3/13/2021</a:t>
            </a:fld>
            <a:endParaRPr lang="en-US"/>
          </a:p>
        </p:txBody>
      </p:sp>
      <p:sp>
        <p:nvSpPr>
          <p:cNvPr id="3" name="Footer Placeholder 21">
            <a:extLst>
              <a:ext uri="{FF2B5EF4-FFF2-40B4-BE49-F238E27FC236}">
                <a16:creationId xmlns:a16="http://schemas.microsoft.com/office/drawing/2014/main" id="{B2B247D6-B404-44A2-9B48-730D2FB6A66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45EDF4B3-52CF-4664-9B23-38545FCD873F}"/>
              </a:ext>
            </a:extLst>
          </p:cNvPr>
          <p:cNvSpPr>
            <a:spLocks noGrp="1"/>
          </p:cNvSpPr>
          <p:nvPr>
            <p:ph type="sldNum" sz="quarter" idx="12"/>
          </p:nvPr>
        </p:nvSpPr>
        <p:spPr/>
        <p:txBody>
          <a:bodyPr/>
          <a:lstStyle>
            <a:lvl1pPr>
              <a:defRPr/>
            </a:lvl1pPr>
          </a:lstStyle>
          <a:p>
            <a:fld id="{40BF720E-9F52-4EF1-A6B3-E9AA517ECCB7}" type="slidenum">
              <a:rPr lang="en-US" altLang="en-US"/>
              <a:pPr/>
              <a:t>‹#›</a:t>
            </a:fld>
            <a:endParaRPr lang="en-US" altLang="en-US"/>
          </a:p>
        </p:txBody>
      </p:sp>
    </p:spTree>
    <p:extLst>
      <p:ext uri="{BB962C8B-B14F-4D97-AF65-F5344CB8AC3E}">
        <p14:creationId xmlns:p14="http://schemas.microsoft.com/office/powerpoint/2010/main" val="710928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A42B4799-22D3-4637-9CF3-D4C9666C413C}"/>
              </a:ext>
            </a:extLst>
          </p:cNvPr>
          <p:cNvSpPr>
            <a:spLocks noGrp="1"/>
          </p:cNvSpPr>
          <p:nvPr>
            <p:ph type="dt" sz="half" idx="10"/>
          </p:nvPr>
        </p:nvSpPr>
        <p:spPr/>
        <p:txBody>
          <a:bodyPr/>
          <a:lstStyle>
            <a:lvl1pPr>
              <a:defRPr/>
            </a:lvl1pPr>
          </a:lstStyle>
          <a:p>
            <a:pPr>
              <a:defRPr/>
            </a:pPr>
            <a:fld id="{4BFE15FD-E143-4510-A0CC-49FD75ED1D1E}" type="datetimeFigureOut">
              <a:rPr lang="en-US"/>
              <a:pPr>
                <a:defRPr/>
              </a:pPr>
              <a:t>3/13/2021</a:t>
            </a:fld>
            <a:endParaRPr lang="en-US"/>
          </a:p>
        </p:txBody>
      </p:sp>
      <p:sp>
        <p:nvSpPr>
          <p:cNvPr id="6" name="Footer Placeholder 21">
            <a:extLst>
              <a:ext uri="{FF2B5EF4-FFF2-40B4-BE49-F238E27FC236}">
                <a16:creationId xmlns:a16="http://schemas.microsoft.com/office/drawing/2014/main" id="{24FDE800-94C0-4DAC-98BE-E94E1B24ABF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12D3353F-BC4D-48D4-A24E-46EA6CA3A865}"/>
              </a:ext>
            </a:extLst>
          </p:cNvPr>
          <p:cNvSpPr>
            <a:spLocks noGrp="1"/>
          </p:cNvSpPr>
          <p:nvPr>
            <p:ph type="sldNum" sz="quarter" idx="12"/>
          </p:nvPr>
        </p:nvSpPr>
        <p:spPr/>
        <p:txBody>
          <a:bodyPr/>
          <a:lstStyle>
            <a:lvl1pPr>
              <a:defRPr/>
            </a:lvl1pPr>
          </a:lstStyle>
          <a:p>
            <a:fld id="{884B846B-B0EF-4F4B-A5C6-1E24F7E3F9BC}" type="slidenum">
              <a:rPr lang="en-US" altLang="en-US"/>
              <a:pPr/>
              <a:t>‹#›</a:t>
            </a:fld>
            <a:endParaRPr lang="en-US" altLang="en-US"/>
          </a:p>
        </p:txBody>
      </p:sp>
    </p:spTree>
    <p:extLst>
      <p:ext uri="{BB962C8B-B14F-4D97-AF65-F5344CB8AC3E}">
        <p14:creationId xmlns:p14="http://schemas.microsoft.com/office/powerpoint/2010/main" val="71764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F6397A08-61FD-4520-9F70-986325BD3FAE}"/>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a:extLst>
              <a:ext uri="{FF2B5EF4-FFF2-40B4-BE49-F238E27FC236}">
                <a16:creationId xmlns:a16="http://schemas.microsoft.com/office/drawing/2014/main" id="{81FF462E-A551-4F18-A2DE-06DB18239EF3}"/>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15">
            <a:extLst>
              <a:ext uri="{FF2B5EF4-FFF2-40B4-BE49-F238E27FC236}">
                <a16:creationId xmlns:a16="http://schemas.microsoft.com/office/drawing/2014/main" id="{6B93C25C-F579-4F57-BF82-366ECA74E6DD}"/>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16">
            <a:extLst>
              <a:ext uri="{FF2B5EF4-FFF2-40B4-BE49-F238E27FC236}">
                <a16:creationId xmlns:a16="http://schemas.microsoft.com/office/drawing/2014/main" id="{1DC83D11-A54A-4B03-96A2-9B1EC2F0C6AC}"/>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A9D7310F-1615-4FB4-90F1-C9B001717D0E}"/>
              </a:ext>
            </a:extLst>
          </p:cNvPr>
          <p:cNvSpPr>
            <a:spLocks noGrp="1"/>
          </p:cNvSpPr>
          <p:nvPr>
            <p:ph type="dt" sz="half" idx="10"/>
          </p:nvPr>
        </p:nvSpPr>
        <p:spPr/>
        <p:txBody>
          <a:bodyPr/>
          <a:lstStyle>
            <a:lvl1pPr>
              <a:defRPr/>
            </a:lvl1pPr>
          </a:lstStyle>
          <a:p>
            <a:pPr>
              <a:defRPr/>
            </a:pPr>
            <a:fld id="{43A02E31-A498-49DA-87F9-15C23E045452}" type="datetimeFigureOut">
              <a:rPr lang="en-US"/>
              <a:pPr>
                <a:defRPr/>
              </a:pPr>
              <a:t>3/13/2021</a:t>
            </a:fld>
            <a:endParaRPr lang="en-US"/>
          </a:p>
        </p:txBody>
      </p:sp>
      <p:sp>
        <p:nvSpPr>
          <p:cNvPr id="10" name="Footer Placeholder 5">
            <a:extLst>
              <a:ext uri="{FF2B5EF4-FFF2-40B4-BE49-F238E27FC236}">
                <a16:creationId xmlns:a16="http://schemas.microsoft.com/office/drawing/2014/main" id="{731DAE95-2EE0-4705-9CA6-F6F87F63F002}"/>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79A746ED-320C-4EBC-8480-9DEDE631AFBB}"/>
              </a:ext>
            </a:extLst>
          </p:cNvPr>
          <p:cNvSpPr>
            <a:spLocks noGrp="1"/>
          </p:cNvSpPr>
          <p:nvPr>
            <p:ph type="sldNum" sz="quarter" idx="12"/>
          </p:nvPr>
        </p:nvSpPr>
        <p:spPr>
          <a:xfrm>
            <a:off x="8077200" y="6356350"/>
            <a:ext cx="609600" cy="365125"/>
          </a:xfrm>
        </p:spPr>
        <p:txBody>
          <a:bodyPr/>
          <a:lstStyle>
            <a:lvl1pPr>
              <a:defRPr/>
            </a:lvl1pPr>
          </a:lstStyle>
          <a:p>
            <a:fld id="{95799475-53F8-43CC-A88E-D8433EC2B2D6}" type="slidenum">
              <a:rPr lang="en-US" altLang="en-US"/>
              <a:pPr/>
              <a:t>‹#›</a:t>
            </a:fld>
            <a:endParaRPr lang="en-US" altLang="en-US"/>
          </a:p>
        </p:txBody>
      </p:sp>
    </p:spTree>
    <p:extLst>
      <p:ext uri="{BB962C8B-B14F-4D97-AF65-F5344CB8AC3E}">
        <p14:creationId xmlns:p14="http://schemas.microsoft.com/office/powerpoint/2010/main" val="259109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E7DA8963-34D5-4F8A-9EBB-FE0306061A7B}"/>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8" name="Freeform 7">
            <a:extLst>
              <a:ext uri="{FF2B5EF4-FFF2-40B4-BE49-F238E27FC236}">
                <a16:creationId xmlns:a16="http://schemas.microsoft.com/office/drawing/2014/main" id="{EE3D437E-A90D-4E35-95A1-4825F42D2694}"/>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id="{59658982-ADE0-4778-AF46-446DCCFD20DD}"/>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66BB71A6-261F-475D-9F7A-499C72F1D5ED}"/>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CE5E67B5-BA30-4233-83B4-712E3E531F0A}"/>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16163C62-7AD5-42B2-90A2-A3AE5C3FF4E4}" type="datetimeFigureOut">
              <a:rPr lang="en-US"/>
              <a:pPr>
                <a:defRPr/>
              </a:pPr>
              <a:t>3/13/2021</a:t>
            </a:fld>
            <a:endParaRPr lang="en-US"/>
          </a:p>
        </p:txBody>
      </p:sp>
      <p:sp>
        <p:nvSpPr>
          <p:cNvPr id="22" name="Footer Placeholder 21">
            <a:extLst>
              <a:ext uri="{FF2B5EF4-FFF2-40B4-BE49-F238E27FC236}">
                <a16:creationId xmlns:a16="http://schemas.microsoft.com/office/drawing/2014/main" id="{84DD5B29-BDC4-4E6C-9D3C-1FEEE0FB7F87}"/>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a:extLst>
              <a:ext uri="{FF2B5EF4-FFF2-40B4-BE49-F238E27FC236}">
                <a16:creationId xmlns:a16="http://schemas.microsoft.com/office/drawing/2014/main" id="{B28F8924-0D37-4AD4-86D7-8AB0876D6065}"/>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Constantia" panose="02030602050306030303" pitchFamily="18" charset="0"/>
              </a:defRPr>
            </a:lvl1pPr>
          </a:lstStyle>
          <a:p>
            <a:fld id="{D736D755-E861-4D39-8A1C-D5FA72316187}" type="slidenum">
              <a:rPr lang="en-US" altLang="en-US"/>
              <a:pPr/>
              <a:t>‹#›</a:t>
            </a:fld>
            <a:endParaRPr lang="en-US" altLang="en-US"/>
          </a:p>
        </p:txBody>
      </p:sp>
      <p:grpSp>
        <p:nvGrpSpPr>
          <p:cNvPr id="1033" name="Group 1">
            <a:extLst>
              <a:ext uri="{FF2B5EF4-FFF2-40B4-BE49-F238E27FC236}">
                <a16:creationId xmlns:a16="http://schemas.microsoft.com/office/drawing/2014/main" id="{4DB5E87D-2C0B-4CE7-8422-48BFC311AE7F}"/>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4D7B5EC5-32A7-4C2F-BA5B-3D1B30FBB218}"/>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13" name="Freeform 12">
              <a:extLst>
                <a:ext uri="{FF2B5EF4-FFF2-40B4-BE49-F238E27FC236}">
                  <a16:creationId xmlns:a16="http://schemas.microsoft.com/office/drawing/2014/main" id="{A4189A8E-54EE-4715-936B-53171C73C7A8}"/>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53" r:id="rId1"/>
    <p:sldLayoutId id="2147483745" r:id="rId2"/>
    <p:sldLayoutId id="2147483754" r:id="rId3"/>
    <p:sldLayoutId id="2147483746" r:id="rId4"/>
    <p:sldLayoutId id="2147483747" r:id="rId5"/>
    <p:sldLayoutId id="2147483748" r:id="rId6"/>
    <p:sldLayoutId id="2147483749" r:id="rId7"/>
    <p:sldLayoutId id="2147483750" r:id="rId8"/>
    <p:sldLayoutId id="2147483755" r:id="rId9"/>
    <p:sldLayoutId id="2147483751" r:id="rId10"/>
    <p:sldLayoutId id="214748375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BC01E-1E11-4BE8-A004-D5FFFAD4EDAD}"/>
              </a:ext>
            </a:extLst>
          </p:cNvPr>
          <p:cNvSpPr>
            <a:spLocks noGrp="1"/>
          </p:cNvSpPr>
          <p:nvPr>
            <p:ph type="ctrTitle"/>
          </p:nvPr>
        </p:nvSpPr>
        <p:spPr>
          <a:xfrm>
            <a:off x="533400" y="1371600"/>
            <a:ext cx="7848600" cy="1828800"/>
          </a:xfrm>
          <a:ln>
            <a:solidFill>
              <a:schemeClr val="accent1"/>
            </a:solidFill>
            <a:miter lim="800000"/>
            <a:headEnd/>
            <a:tailEnd/>
          </a:ln>
        </p:spPr>
        <p:txBody>
          <a:bodyPr>
            <a:normAutofit fontScale="90000"/>
          </a:bodyPr>
          <a:lstStyle/>
          <a:p>
            <a:pPr eaLnBrk="1" fontAlgn="auto" hangingPunct="1">
              <a:spcAft>
                <a:spcPts val="0"/>
              </a:spcAft>
              <a:defRPr/>
            </a:pPr>
            <a:r>
              <a:rPr lang="en-US"/>
              <a:t>SHOCK</a:t>
            </a:r>
            <a:br>
              <a:rPr lang="en-US" dirty="0">
                <a:cs typeface="Calibri"/>
              </a:rPr>
            </a:br>
            <a:r>
              <a:rPr lang="en-US">
                <a:cs typeface="Calibri"/>
              </a:rPr>
              <a:t>&amp;</a:t>
            </a:r>
            <a:br>
              <a:rPr lang="en-US" dirty="0"/>
            </a:br>
            <a:r>
              <a:rPr lang="en-US">
                <a:cs typeface="Calibri"/>
              </a:rPr>
              <a:t>PRESSORS</a:t>
            </a:r>
            <a:endParaRPr lang="en-US" dirty="0">
              <a:cs typeface="Calibri"/>
            </a:endParaRPr>
          </a:p>
        </p:txBody>
      </p:sp>
      <p:sp>
        <p:nvSpPr>
          <p:cNvPr id="7171" name="Subtitle 2">
            <a:extLst>
              <a:ext uri="{FF2B5EF4-FFF2-40B4-BE49-F238E27FC236}">
                <a16:creationId xmlns:a16="http://schemas.microsoft.com/office/drawing/2014/main" id="{DB5A0C9D-E597-4143-BEAF-476C087FBFD8}"/>
              </a:ext>
            </a:extLst>
          </p:cNvPr>
          <p:cNvSpPr>
            <a:spLocks noGrp="1"/>
          </p:cNvSpPr>
          <p:nvPr>
            <p:ph type="subTitle" idx="1"/>
          </p:nvPr>
        </p:nvSpPr>
        <p:spPr>
          <a:xfrm>
            <a:off x="533400" y="3228975"/>
            <a:ext cx="7854950" cy="1752600"/>
          </a:xfrm>
        </p:spPr>
        <p:txBody>
          <a:bodyPr/>
          <a:lstStyle/>
          <a:p>
            <a:pPr marR="0" eaLnBrk="1" hangingPunct="1">
              <a:lnSpc>
                <a:spcPct val="90000"/>
              </a:lnSpc>
            </a:pPr>
            <a:endParaRPr lang="en-US" altLang="en-US" sz="2400" dirty="0">
              <a:solidFill>
                <a:srgbClr val="FFFF99"/>
              </a:solidFill>
            </a:endParaRPr>
          </a:p>
          <a:p>
            <a:pPr marR="0" eaLnBrk="1" hangingPunct="1">
              <a:lnSpc>
                <a:spcPct val="90000"/>
              </a:lnSpc>
            </a:pPr>
            <a:endParaRPr lang="en-US" altLang="en-US" sz="2400" dirty="0">
              <a:solidFill>
                <a:srgbClr val="FFFF99"/>
              </a:solidFill>
            </a:endParaRPr>
          </a:p>
          <a:p>
            <a:pPr marR="0">
              <a:lnSpc>
                <a:spcPct val="90000"/>
              </a:lnSpc>
            </a:pPr>
            <a:r>
              <a:rPr lang="en-US" altLang="en-US" sz="2400" dirty="0">
                <a:solidFill>
                  <a:srgbClr val="FFFF99"/>
                </a:solidFill>
              </a:rPr>
              <a:t>Dr H</a:t>
            </a:r>
            <a:endParaRPr lang="en-US">
              <a:solidFill>
                <a:srgbClr val="FFFF99"/>
              </a:solidFill>
            </a:endParaRPr>
          </a:p>
          <a:p>
            <a:pPr marR="0" eaLnBrk="1" hangingPunct="1">
              <a:lnSpc>
                <a:spcPct val="90000"/>
              </a:lnSpc>
            </a:pPr>
            <a:endParaRPr lang="en-US" altLang="en-US" sz="2400" dirty="0">
              <a:solidFill>
                <a:srgbClr val="FFFF99"/>
              </a:solidFill>
            </a:endParaRPr>
          </a:p>
          <a:p>
            <a:pPr marR="0" eaLnBrk="1" hangingPunct="1">
              <a:lnSpc>
                <a:spcPct val="90000"/>
              </a:lnSpc>
            </a:pPr>
            <a:endParaRPr lang="en-US" altLang="en-US" sz="2400" dirty="0">
              <a:solidFill>
                <a:srgbClr val="FFFF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25982-3336-41E8-94CC-B11E938A8620}"/>
              </a:ext>
            </a:extLst>
          </p:cNvPr>
          <p:cNvSpPr>
            <a:spLocks noGrp="1"/>
          </p:cNvSpPr>
          <p:nvPr>
            <p:ph type="title" idx="4294967295"/>
          </p:nvPr>
        </p:nvSpPr>
        <p:spPr>
          <a:xfrm>
            <a:off x="223887" y="693067"/>
            <a:ext cx="8229600" cy="1143000"/>
          </a:xfrm>
        </p:spPr>
        <p:txBody>
          <a:bodyPr/>
          <a:lstStyle/>
          <a:p>
            <a:r>
              <a:rPr lang="en-US">
                <a:solidFill>
                  <a:schemeClr val="accent3">
                    <a:lumMod val="60000"/>
                    <a:lumOff val="40000"/>
                  </a:schemeClr>
                </a:solidFill>
                <a:cs typeface="Calibri"/>
              </a:rPr>
              <a:t>Neurogenic </a:t>
            </a:r>
            <a:br>
              <a:rPr lang="en-US" dirty="0">
                <a:solidFill>
                  <a:schemeClr val="accent3">
                    <a:lumMod val="60000"/>
                    <a:lumOff val="40000"/>
                  </a:schemeClr>
                </a:solidFill>
                <a:ea typeface="+mj-lt"/>
                <a:cs typeface="+mj-lt"/>
              </a:rPr>
            </a:br>
            <a:r>
              <a:rPr lang="en-US" sz="1600" i="1">
                <a:solidFill>
                  <a:schemeClr val="accent3">
                    <a:lumMod val="60000"/>
                    <a:lumOff val="40000"/>
                  </a:schemeClr>
                </a:solidFill>
                <a:ea typeface="+mj-lt"/>
                <a:cs typeface="+mj-lt"/>
              </a:rPr>
              <a:t>imbalance between sympathetic and parasympathetic regulation of cardiac action and vascular smooth muscle</a:t>
            </a:r>
            <a:endParaRPr lang="en-US" sz="1600" i="1">
              <a:solidFill>
                <a:schemeClr val="accent3">
                  <a:lumMod val="60000"/>
                  <a:lumOff val="40000"/>
                </a:schemeClr>
              </a:solidFill>
            </a:endParaRPr>
          </a:p>
        </p:txBody>
      </p:sp>
      <p:pic>
        <p:nvPicPr>
          <p:cNvPr id="4" name="Picture 4" descr="Diagram&#10;&#10;Description automatically generated">
            <a:extLst>
              <a:ext uri="{FF2B5EF4-FFF2-40B4-BE49-F238E27FC236}">
                <a16:creationId xmlns:a16="http://schemas.microsoft.com/office/drawing/2014/main" id="{1941B7F0-85B3-45BF-86B2-79E011DDB85E}"/>
              </a:ext>
            </a:extLst>
          </p:cNvPr>
          <p:cNvPicPr>
            <a:picLocks noChangeAspect="1"/>
          </p:cNvPicPr>
          <p:nvPr/>
        </p:nvPicPr>
        <p:blipFill>
          <a:blip r:embed="rId2"/>
          <a:stretch>
            <a:fillRect/>
          </a:stretch>
        </p:blipFill>
        <p:spPr>
          <a:xfrm>
            <a:off x="973318" y="1917000"/>
            <a:ext cx="4451808" cy="4909360"/>
          </a:xfrm>
          <a:prstGeom prst="rect">
            <a:avLst/>
          </a:prstGeom>
        </p:spPr>
      </p:pic>
      <p:sp>
        <p:nvSpPr>
          <p:cNvPr id="6" name="TextBox 5">
            <a:extLst>
              <a:ext uri="{FF2B5EF4-FFF2-40B4-BE49-F238E27FC236}">
                <a16:creationId xmlns:a16="http://schemas.microsoft.com/office/drawing/2014/main" id="{457976DC-13A6-4635-9042-E577ABEB4E40}"/>
              </a:ext>
            </a:extLst>
          </p:cNvPr>
          <p:cNvSpPr txBox="1"/>
          <p:nvPr/>
        </p:nvSpPr>
        <p:spPr>
          <a:xfrm>
            <a:off x="6477686" y="5900295"/>
            <a:ext cx="2743200"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chemeClr val="accent3">
                    <a:lumMod val="60000"/>
                    <a:lumOff val="40000"/>
                  </a:schemeClr>
                </a:solidFill>
                <a:latin typeface="Arial"/>
                <a:cs typeface="Arial"/>
              </a:rPr>
              <a:t>Standl et al. The Nomenclature, Definition and Distinction of Types of Shock. Dtsch Arztebl Int 2018; 115: 757-68.</a:t>
            </a:r>
            <a:endParaRPr lang="en-US"/>
          </a:p>
        </p:txBody>
      </p:sp>
    </p:spTree>
    <p:extLst>
      <p:ext uri="{BB962C8B-B14F-4D97-AF65-F5344CB8AC3E}">
        <p14:creationId xmlns:p14="http://schemas.microsoft.com/office/powerpoint/2010/main" val="3478720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D3930-C92D-4444-8B14-F0347A6D6021}"/>
              </a:ext>
            </a:extLst>
          </p:cNvPr>
          <p:cNvSpPr>
            <a:spLocks noGrp="1"/>
          </p:cNvSpPr>
          <p:nvPr>
            <p:ph type="title"/>
          </p:nvPr>
        </p:nvSpPr>
        <p:spPr/>
        <p:txBody>
          <a:bodyPr/>
          <a:lstStyle/>
          <a:p>
            <a:r>
              <a:rPr lang="en-US">
                <a:solidFill>
                  <a:schemeClr val="accent3">
                    <a:lumMod val="60000"/>
                    <a:lumOff val="40000"/>
                  </a:schemeClr>
                </a:solidFill>
                <a:cs typeface="Calibri"/>
              </a:rPr>
              <a:t>Neurogenic</a:t>
            </a:r>
            <a:endParaRPr lang="en-US"/>
          </a:p>
        </p:txBody>
      </p:sp>
      <p:sp>
        <p:nvSpPr>
          <p:cNvPr id="3" name="Content Placeholder 2">
            <a:extLst>
              <a:ext uri="{FF2B5EF4-FFF2-40B4-BE49-F238E27FC236}">
                <a16:creationId xmlns:a16="http://schemas.microsoft.com/office/drawing/2014/main" id="{DF14BD51-F724-4DFF-B9CA-386EC459E44F}"/>
              </a:ext>
            </a:extLst>
          </p:cNvPr>
          <p:cNvSpPr>
            <a:spLocks noGrp="1"/>
          </p:cNvSpPr>
          <p:nvPr>
            <p:ph idx="1"/>
          </p:nvPr>
        </p:nvSpPr>
        <p:spPr/>
        <p:txBody>
          <a:bodyPr/>
          <a:lstStyle/>
          <a:p>
            <a:r>
              <a:rPr lang="en-US">
                <a:solidFill>
                  <a:srgbClr val="FFFF99"/>
                </a:solidFill>
              </a:rPr>
              <a:t>Crystalloids</a:t>
            </a:r>
            <a:endParaRPr lang="en-US">
              <a:solidFill>
                <a:srgbClr val="000000"/>
              </a:solidFill>
            </a:endParaRPr>
          </a:p>
          <a:p>
            <a:r>
              <a:rPr lang="en-US">
                <a:solidFill>
                  <a:srgbClr val="FFFF99"/>
                </a:solidFill>
              </a:rPr>
              <a:t>Goal MAP &gt;85</a:t>
            </a:r>
          </a:p>
          <a:p>
            <a:pPr marL="639445" lvl="1" indent="-245745">
              <a:buClr>
                <a:srgbClr val="0F6FC6"/>
              </a:buClr>
            </a:pPr>
            <a:r>
              <a:rPr lang="en-US">
                <a:solidFill>
                  <a:srgbClr val="FFFF99"/>
                </a:solidFill>
              </a:rPr>
              <a:t>Norepinephrine</a:t>
            </a:r>
            <a:endParaRPr lang="en-US" dirty="0">
              <a:solidFill>
                <a:srgbClr val="FFFF99"/>
              </a:solidFill>
            </a:endParaRPr>
          </a:p>
          <a:p>
            <a:r>
              <a:rPr lang="en-US">
                <a:solidFill>
                  <a:srgbClr val="FFFF99"/>
                </a:solidFill>
              </a:rPr>
              <a:t>Mineralcorticoids</a:t>
            </a:r>
            <a:endParaRPr lang="en-US" dirty="0">
              <a:solidFill>
                <a:srgbClr val="FFFF99"/>
              </a:solidFill>
            </a:endParaRPr>
          </a:p>
        </p:txBody>
      </p:sp>
    </p:spTree>
    <p:extLst>
      <p:ext uri="{BB962C8B-B14F-4D97-AF65-F5344CB8AC3E}">
        <p14:creationId xmlns:p14="http://schemas.microsoft.com/office/powerpoint/2010/main" val="3307389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9457-6C17-4954-8789-94C945524E0F}"/>
              </a:ext>
            </a:extLst>
          </p:cNvPr>
          <p:cNvSpPr>
            <a:spLocks noGrp="1"/>
          </p:cNvSpPr>
          <p:nvPr>
            <p:ph type="title"/>
          </p:nvPr>
        </p:nvSpPr>
        <p:spPr>
          <a:xfrm>
            <a:off x="457200" y="480963"/>
            <a:ext cx="8229600" cy="1143000"/>
          </a:xfrm>
        </p:spPr>
        <p:txBody>
          <a:bodyPr/>
          <a:lstStyle/>
          <a:p>
            <a:r>
              <a:rPr lang="en-US">
                <a:solidFill>
                  <a:schemeClr val="accent3">
                    <a:lumMod val="60000"/>
                    <a:lumOff val="40000"/>
                  </a:schemeClr>
                </a:solidFill>
                <a:cs typeface="Calibri"/>
              </a:rPr>
              <a:t>Cardiogenic</a:t>
            </a:r>
            <a:endParaRPr lang="en-US"/>
          </a:p>
        </p:txBody>
      </p:sp>
      <p:sp>
        <p:nvSpPr>
          <p:cNvPr id="3" name="Content Placeholder 2">
            <a:extLst>
              <a:ext uri="{FF2B5EF4-FFF2-40B4-BE49-F238E27FC236}">
                <a16:creationId xmlns:a16="http://schemas.microsoft.com/office/drawing/2014/main" id="{4CFA2531-5341-49C5-9B07-3191FF484D6D}"/>
              </a:ext>
            </a:extLst>
          </p:cNvPr>
          <p:cNvSpPr>
            <a:spLocks noGrp="1"/>
          </p:cNvSpPr>
          <p:nvPr>
            <p:ph idx="1"/>
          </p:nvPr>
        </p:nvSpPr>
        <p:spPr>
          <a:xfrm>
            <a:off x="457200" y="1711276"/>
            <a:ext cx="8229600" cy="4389437"/>
          </a:xfrm>
        </p:spPr>
        <p:txBody>
          <a:bodyPr/>
          <a:lstStyle/>
          <a:p>
            <a:r>
              <a:rPr lang="en-US">
                <a:solidFill>
                  <a:srgbClr val="FFFF99"/>
                </a:solidFill>
              </a:rPr>
              <a:t>May be due to myocardial, rhythmologic, or mechanical causes</a:t>
            </a:r>
          </a:p>
          <a:p>
            <a:r>
              <a:rPr lang="en-US">
                <a:solidFill>
                  <a:srgbClr val="FFFF99"/>
                </a:solidFill>
              </a:rPr>
              <a:t>Treatment clearly depends on cause</a:t>
            </a:r>
            <a:endParaRPr lang="en-US" dirty="0">
              <a:solidFill>
                <a:srgbClr val="FFFF99"/>
              </a:solidFill>
            </a:endParaRPr>
          </a:p>
          <a:p>
            <a:r>
              <a:rPr lang="en-US">
                <a:solidFill>
                  <a:srgbClr val="FFFF99"/>
                </a:solidFill>
              </a:rPr>
              <a:t>May include</a:t>
            </a:r>
          </a:p>
          <a:p>
            <a:pPr marL="639445" lvl="1" indent="-245745"/>
            <a:r>
              <a:rPr lang="en-US">
                <a:solidFill>
                  <a:srgbClr val="FFFF99"/>
                </a:solidFill>
              </a:rPr>
              <a:t>Reperfusion</a:t>
            </a:r>
          </a:p>
          <a:p>
            <a:pPr marL="639445" lvl="1" indent="-245745"/>
            <a:r>
              <a:rPr lang="en-US">
                <a:solidFill>
                  <a:srgbClr val="FFFF99"/>
                </a:solidFill>
              </a:rPr>
              <a:t>Pacemaker Placement</a:t>
            </a:r>
          </a:p>
          <a:p>
            <a:pPr marL="639445" lvl="1" indent="-245745"/>
            <a:r>
              <a:rPr lang="en-US">
                <a:solidFill>
                  <a:srgbClr val="FFFF99"/>
                </a:solidFill>
              </a:rPr>
              <a:t>Valve Repair</a:t>
            </a:r>
          </a:p>
          <a:p>
            <a:pPr marL="639445" lvl="1" indent="-245745"/>
            <a:r>
              <a:rPr lang="en-US">
                <a:solidFill>
                  <a:srgbClr val="FFFF99"/>
                </a:solidFill>
              </a:rPr>
              <a:t>Ablation</a:t>
            </a:r>
          </a:p>
          <a:p>
            <a:pPr marL="639445" lvl="1" indent="-245745"/>
            <a:r>
              <a:rPr lang="en-US">
                <a:solidFill>
                  <a:srgbClr val="FFFF99"/>
                </a:solidFill>
              </a:rPr>
              <a:t>Balloon Pump</a:t>
            </a:r>
            <a:endParaRPr lang="en-US" dirty="0">
              <a:solidFill>
                <a:srgbClr val="FFFF99"/>
              </a:solidFill>
            </a:endParaRPr>
          </a:p>
          <a:p>
            <a:pPr marL="639445" lvl="1" indent="-245745"/>
            <a:r>
              <a:rPr lang="en-US">
                <a:solidFill>
                  <a:srgbClr val="FFFF99"/>
                </a:solidFill>
              </a:rPr>
              <a:t>Ventricular Device Placement</a:t>
            </a:r>
          </a:p>
          <a:p>
            <a:pPr marL="639445" lvl="1" indent="-245745"/>
            <a:r>
              <a:rPr lang="en-US">
                <a:solidFill>
                  <a:srgbClr val="FFFF99"/>
                </a:solidFill>
              </a:rPr>
              <a:t>Drugs:  pressors, inotropes, calcium sensitizers, PDE3i</a:t>
            </a:r>
            <a:endParaRPr lang="en-US" dirty="0">
              <a:solidFill>
                <a:srgbClr val="FFFF99"/>
              </a:solidFill>
            </a:endParaRPr>
          </a:p>
        </p:txBody>
      </p:sp>
    </p:spTree>
    <p:extLst>
      <p:ext uri="{BB962C8B-B14F-4D97-AF65-F5344CB8AC3E}">
        <p14:creationId xmlns:p14="http://schemas.microsoft.com/office/powerpoint/2010/main" val="2448498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2F3DA-F405-4E5F-A9D3-9A05C57ED446}"/>
              </a:ext>
            </a:extLst>
          </p:cNvPr>
          <p:cNvSpPr>
            <a:spLocks noGrp="1"/>
          </p:cNvSpPr>
          <p:nvPr>
            <p:ph type="title"/>
          </p:nvPr>
        </p:nvSpPr>
        <p:spPr/>
        <p:txBody>
          <a:bodyPr/>
          <a:lstStyle/>
          <a:p>
            <a:r>
              <a:rPr lang="en-US">
                <a:solidFill>
                  <a:schemeClr val="accent3">
                    <a:lumMod val="60000"/>
                    <a:lumOff val="40000"/>
                  </a:schemeClr>
                </a:solidFill>
                <a:latin typeface="PT-Sans"/>
                <a:ea typeface="PT-Sans"/>
                <a:cs typeface="PT-Sans"/>
              </a:rPr>
              <a:t>Obstructive </a:t>
            </a:r>
            <a:br>
              <a:rPr lang="en-US" dirty="0">
                <a:solidFill>
                  <a:schemeClr val="accent3">
                    <a:lumMod val="60000"/>
                    <a:lumOff val="40000"/>
                  </a:schemeClr>
                </a:solidFill>
                <a:latin typeface="PT-Sans"/>
                <a:ea typeface="PT-Sans"/>
                <a:cs typeface="PT-Sans"/>
              </a:rPr>
            </a:br>
            <a:r>
              <a:rPr lang="en-US" sz="1800" i="1">
                <a:solidFill>
                  <a:schemeClr val="accent3">
                    <a:lumMod val="60000"/>
                    <a:lumOff val="40000"/>
                  </a:schemeClr>
                </a:solidFill>
                <a:latin typeface="PT-Sans"/>
                <a:ea typeface="PT-Sans"/>
                <a:cs typeface="PT-Sans"/>
              </a:rPr>
              <a:t>obstruction</a:t>
            </a:r>
            <a:r>
              <a:rPr lang="en-US" sz="1800" b="0" i="1">
                <a:solidFill>
                  <a:schemeClr val="accent3">
                    <a:lumMod val="60000"/>
                    <a:lumOff val="40000"/>
                  </a:schemeClr>
                </a:solidFill>
                <a:latin typeface="PT-Sans"/>
                <a:ea typeface="PT-Sans"/>
                <a:cs typeface="PT-Sans"/>
              </a:rPr>
              <a:t> of the </a:t>
            </a:r>
            <a:r>
              <a:rPr lang="en-US" sz="1800" b="0" i="1" dirty="0">
                <a:solidFill>
                  <a:schemeClr val="accent3">
                    <a:lumMod val="60000"/>
                    <a:lumOff val="40000"/>
                  </a:schemeClr>
                </a:solidFill>
                <a:latin typeface="PT-Sans"/>
                <a:ea typeface="PT-Sans"/>
                <a:cs typeface="PT-Sans"/>
              </a:rPr>
              <a:t>great vessels or the heart itself</a:t>
            </a:r>
            <a:endParaRPr lang="en-US" sz="1800" i="1">
              <a:solidFill>
                <a:schemeClr val="accent3">
                  <a:lumMod val="60000"/>
                  <a:lumOff val="40000"/>
                </a:schemeClr>
              </a:solidFill>
              <a:cs typeface="Calibri"/>
            </a:endParaRPr>
          </a:p>
        </p:txBody>
      </p:sp>
      <p:sp>
        <p:nvSpPr>
          <p:cNvPr id="3" name="Content Placeholder 2">
            <a:extLst>
              <a:ext uri="{FF2B5EF4-FFF2-40B4-BE49-F238E27FC236}">
                <a16:creationId xmlns:a16="http://schemas.microsoft.com/office/drawing/2014/main" id="{BFA8BF26-0A8C-4ED1-B9DF-12F506F04972}"/>
              </a:ext>
            </a:extLst>
          </p:cNvPr>
          <p:cNvSpPr>
            <a:spLocks noGrp="1"/>
          </p:cNvSpPr>
          <p:nvPr>
            <p:ph idx="1"/>
          </p:nvPr>
        </p:nvSpPr>
        <p:spPr/>
        <p:txBody>
          <a:bodyPr/>
          <a:lstStyle/>
          <a:p>
            <a:r>
              <a:rPr lang="en-US">
                <a:solidFill>
                  <a:srgbClr val="FFFF99"/>
                </a:solidFill>
              </a:rPr>
              <a:t>Treat Underlying Cause</a:t>
            </a:r>
            <a:endParaRPr lang="en-US">
              <a:solidFill>
                <a:srgbClr val="000000"/>
              </a:solidFill>
            </a:endParaRPr>
          </a:p>
          <a:p>
            <a:pPr marL="639445" lvl="1" indent="-245745"/>
            <a:r>
              <a:rPr lang="en-US">
                <a:solidFill>
                  <a:srgbClr val="FFFF99"/>
                </a:solidFill>
              </a:rPr>
              <a:t>Vena Caval Compression</a:t>
            </a:r>
          </a:p>
          <a:p>
            <a:pPr marL="639445" lvl="1" indent="-245745"/>
            <a:r>
              <a:rPr lang="en-US">
                <a:solidFill>
                  <a:srgbClr val="FFFF99"/>
                </a:solidFill>
              </a:rPr>
              <a:t>Tension Pneumothroax</a:t>
            </a:r>
          </a:p>
          <a:p>
            <a:pPr marL="639445" lvl="1" indent="-245745"/>
            <a:r>
              <a:rPr lang="en-US">
                <a:solidFill>
                  <a:srgbClr val="FFFF99"/>
                </a:solidFill>
              </a:rPr>
              <a:t>Pericardial Tamponade</a:t>
            </a:r>
            <a:endParaRPr lang="en-US" dirty="0">
              <a:solidFill>
                <a:srgbClr val="FFFF99"/>
              </a:solidFill>
            </a:endParaRPr>
          </a:p>
          <a:p>
            <a:pPr marL="639445" lvl="1" indent="-245745"/>
            <a:r>
              <a:rPr lang="en-US">
                <a:solidFill>
                  <a:srgbClr val="FFFF99"/>
                </a:solidFill>
              </a:rPr>
              <a:t>PE</a:t>
            </a:r>
          </a:p>
          <a:p>
            <a:pPr marL="639445" lvl="1" indent="-245745"/>
            <a:r>
              <a:rPr lang="en-US">
                <a:solidFill>
                  <a:srgbClr val="FFFF99"/>
                </a:solidFill>
              </a:rPr>
              <a:t>Intracardial Mass</a:t>
            </a:r>
            <a:endParaRPr lang="en-US" dirty="0">
              <a:solidFill>
                <a:srgbClr val="FFFF99"/>
              </a:solidFill>
            </a:endParaRPr>
          </a:p>
        </p:txBody>
      </p:sp>
    </p:spTree>
    <p:extLst>
      <p:ext uri="{BB962C8B-B14F-4D97-AF65-F5344CB8AC3E}">
        <p14:creationId xmlns:p14="http://schemas.microsoft.com/office/powerpoint/2010/main" val="216806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95EA2-6AE4-4EF1-9BE8-454543D803E3}"/>
              </a:ext>
            </a:extLst>
          </p:cNvPr>
          <p:cNvSpPr>
            <a:spLocks noGrp="1"/>
          </p:cNvSpPr>
          <p:nvPr>
            <p:ph type="title"/>
          </p:nvPr>
        </p:nvSpPr>
        <p:spPr>
          <a:xfrm>
            <a:off x="457200" y="92108"/>
            <a:ext cx="8229600" cy="1143000"/>
          </a:xfrm>
        </p:spPr>
        <p:txBody>
          <a:bodyPr/>
          <a:lstStyle/>
          <a:p>
            <a:r>
              <a:rPr lang="en-US">
                <a:solidFill>
                  <a:schemeClr val="accent3">
                    <a:lumMod val="60000"/>
                    <a:lumOff val="40000"/>
                  </a:schemeClr>
                </a:solidFill>
                <a:cs typeface="Calibri"/>
              </a:rPr>
              <a:t>A Word On Dosing</a:t>
            </a:r>
            <a:endParaRPr lang="en-US">
              <a:solidFill>
                <a:schemeClr val="accent3">
                  <a:lumMod val="60000"/>
                  <a:lumOff val="40000"/>
                </a:schemeClr>
              </a:solidFill>
            </a:endParaRPr>
          </a:p>
        </p:txBody>
      </p:sp>
      <p:sp>
        <p:nvSpPr>
          <p:cNvPr id="3" name="Content Placeholder 2">
            <a:extLst>
              <a:ext uri="{FF2B5EF4-FFF2-40B4-BE49-F238E27FC236}">
                <a16:creationId xmlns:a16="http://schemas.microsoft.com/office/drawing/2014/main" id="{B20C71EF-7415-4DDB-B829-88D73E5C2E87}"/>
              </a:ext>
            </a:extLst>
          </p:cNvPr>
          <p:cNvSpPr>
            <a:spLocks noGrp="1"/>
          </p:cNvSpPr>
          <p:nvPr>
            <p:ph idx="1"/>
          </p:nvPr>
        </p:nvSpPr>
        <p:spPr>
          <a:xfrm>
            <a:off x="457200" y="1239936"/>
            <a:ext cx="8229600" cy="4389437"/>
          </a:xfrm>
        </p:spPr>
        <p:txBody>
          <a:bodyPr/>
          <a:lstStyle/>
          <a:p>
            <a:r>
              <a:rPr lang="en-US">
                <a:solidFill>
                  <a:srgbClr val="FFFF99"/>
                </a:solidFill>
              </a:rPr>
              <a:t>Hospitals will vary on WB (weight based) and NWB (nonweight based) dosing</a:t>
            </a:r>
          </a:p>
          <a:p>
            <a:endParaRPr lang="en-US" dirty="0">
              <a:solidFill>
                <a:srgbClr val="FFFF99"/>
              </a:solidFill>
            </a:endParaRPr>
          </a:p>
          <a:p>
            <a:r>
              <a:rPr lang="en-US">
                <a:solidFill>
                  <a:srgbClr val="FFFF99"/>
                </a:solidFill>
              </a:rPr>
              <a:t>Studies have identified that morbidly obese patients likely don't require weightbased doses</a:t>
            </a:r>
          </a:p>
          <a:p>
            <a:endParaRPr lang="en-US" dirty="0">
              <a:solidFill>
                <a:srgbClr val="FFFF99"/>
              </a:solidFill>
            </a:endParaRPr>
          </a:p>
          <a:p>
            <a:r>
              <a:rPr lang="en-US">
                <a:solidFill>
                  <a:srgbClr val="FFFF99"/>
                </a:solidFill>
              </a:rPr>
              <a:t>Given the arbitrariness of maximal dosing, simply be familiar with your hospital protocols</a:t>
            </a:r>
          </a:p>
          <a:p>
            <a:pPr marL="639445" lvl="1" indent="-245745"/>
            <a:r>
              <a:rPr lang="en-US">
                <a:solidFill>
                  <a:srgbClr val="FFFF99"/>
                </a:solidFill>
              </a:rPr>
              <a:t>For example, even the FDA has no "upper limit" for norepinephrine.  They simply state:  </a:t>
            </a:r>
            <a:r>
              <a:rPr lang="en-US" dirty="0">
                <a:ea typeface="+mn-lt"/>
                <a:cs typeface="+mn-lt"/>
              </a:rPr>
              <a:t> </a:t>
            </a:r>
            <a:r>
              <a:rPr lang="en-US">
                <a:solidFill>
                  <a:schemeClr val="accent3">
                    <a:lumMod val="60000"/>
                    <a:lumOff val="40000"/>
                  </a:schemeClr>
                </a:solidFill>
                <a:ea typeface="+mn-lt"/>
                <a:cs typeface="+mn-lt"/>
              </a:rPr>
              <a:t>"</a:t>
            </a:r>
            <a:r>
              <a:rPr lang="en-US" sz="1800">
                <a:solidFill>
                  <a:schemeClr val="accent3">
                    <a:lumMod val="60000"/>
                    <a:lumOff val="40000"/>
                  </a:schemeClr>
                </a:solidFill>
                <a:ea typeface="+mn-lt"/>
                <a:cs typeface="+mn-lt"/>
              </a:rPr>
              <a:t>In all cases, dosage of LEVOPHED should be titrated according to the response of the patient. Occasionally much larger or even enormous daily doses (as high as 68 mg base or 17 vials) may be necessary if the patient remains hypotensive"</a:t>
            </a:r>
            <a:endParaRPr lang="en-US" sz="1800" dirty="0">
              <a:solidFill>
                <a:schemeClr val="accent3">
                  <a:lumMod val="60000"/>
                  <a:lumOff val="40000"/>
                </a:schemeClr>
              </a:solidFill>
            </a:endParaRPr>
          </a:p>
          <a:p>
            <a:pPr lvl="2" indent="-245745"/>
            <a:endParaRPr lang="en-US" sz="1400" dirty="0">
              <a:solidFill>
                <a:schemeClr val="accent3">
                  <a:lumMod val="60000"/>
                  <a:lumOff val="40000"/>
                </a:schemeClr>
              </a:solidFill>
            </a:endParaRPr>
          </a:p>
        </p:txBody>
      </p:sp>
    </p:spTree>
    <p:extLst>
      <p:ext uri="{BB962C8B-B14F-4D97-AF65-F5344CB8AC3E}">
        <p14:creationId xmlns:p14="http://schemas.microsoft.com/office/powerpoint/2010/main" val="2554346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226DDF4-8C51-4B2D-A37B-37464C1BDF45}"/>
              </a:ext>
            </a:extLst>
          </p:cNvPr>
          <p:cNvSpPr>
            <a:spLocks noGrp="1"/>
          </p:cNvSpPr>
          <p:nvPr>
            <p:ph type="title"/>
          </p:nvPr>
        </p:nvSpPr>
        <p:spPr>
          <a:xfrm>
            <a:off x="457200" y="154916"/>
            <a:ext cx="8229600" cy="1143000"/>
          </a:xfrm>
        </p:spPr>
        <p:txBody>
          <a:bodyPr/>
          <a:lstStyle/>
          <a:p>
            <a:r>
              <a:rPr lang="en-US" altLang="en-US">
                <a:solidFill>
                  <a:schemeClr val="accent3">
                    <a:lumMod val="60000"/>
                    <a:lumOff val="40000"/>
                  </a:schemeClr>
                </a:solidFill>
              </a:rPr>
              <a:t>Receptors</a:t>
            </a:r>
          </a:p>
        </p:txBody>
      </p:sp>
      <p:sp>
        <p:nvSpPr>
          <p:cNvPr id="15363" name="Rectangle 3">
            <a:extLst>
              <a:ext uri="{FF2B5EF4-FFF2-40B4-BE49-F238E27FC236}">
                <a16:creationId xmlns:a16="http://schemas.microsoft.com/office/drawing/2014/main" id="{1C10D3C3-27F5-4D50-8617-ADB0E2754F45}"/>
              </a:ext>
            </a:extLst>
          </p:cNvPr>
          <p:cNvSpPr>
            <a:spLocks noGrp="1"/>
          </p:cNvSpPr>
          <p:nvPr>
            <p:ph type="body" idx="1"/>
          </p:nvPr>
        </p:nvSpPr>
        <p:spPr>
          <a:xfrm>
            <a:off x="457200" y="1234267"/>
            <a:ext cx="8229600" cy="4389437"/>
          </a:xfrm>
        </p:spPr>
        <p:txBody>
          <a:bodyPr/>
          <a:lstStyle/>
          <a:p>
            <a:r>
              <a:rPr lang="en-US" altLang="en-US">
                <a:solidFill>
                  <a:schemeClr val="folHlink"/>
                </a:solidFill>
              </a:rPr>
              <a:t>Dopamine (DA1 &amp; DA2)</a:t>
            </a:r>
          </a:p>
          <a:p>
            <a:pPr marL="639445" lvl="1" indent="-245745"/>
            <a:r>
              <a:rPr lang="en-US" altLang="en-US" sz="2000">
                <a:solidFill>
                  <a:srgbClr val="FFFF99"/>
                </a:solidFill>
              </a:rPr>
              <a:t>Complicated actions within coronary, mesenteric &amp; renal beds</a:t>
            </a:r>
            <a:endParaRPr lang="en-US" altLang="en-US" sz="2000" b="1"/>
          </a:p>
          <a:p>
            <a:r>
              <a:rPr lang="en-US" altLang="en-US">
                <a:solidFill>
                  <a:schemeClr val="folHlink"/>
                </a:solidFill>
              </a:rPr>
              <a:t>Alpha (</a:t>
            </a:r>
            <a:r>
              <a:rPr lang="el-GR" altLang="en-US">
                <a:solidFill>
                  <a:schemeClr val="folHlink"/>
                </a:solidFill>
              </a:rPr>
              <a:t>α</a:t>
            </a:r>
            <a:r>
              <a:rPr lang="en-US" altLang="en-US">
                <a:solidFill>
                  <a:schemeClr val="folHlink"/>
                </a:solidFill>
              </a:rPr>
              <a:t>1-adrenergic)</a:t>
            </a:r>
          </a:p>
          <a:p>
            <a:pPr marL="639445" lvl="1" indent="-245745"/>
            <a:r>
              <a:rPr lang="en-US" altLang="en-US" sz="2000">
                <a:solidFill>
                  <a:srgbClr val="FFFF99"/>
                </a:solidFill>
              </a:rPr>
              <a:t>Arterial vasoconstriction</a:t>
            </a:r>
          </a:p>
          <a:p>
            <a:pPr lvl="2" indent="-245745"/>
            <a:r>
              <a:rPr lang="en-US" altLang="en-US" sz="1800">
                <a:solidFill>
                  <a:srgbClr val="FFFF99"/>
                </a:solidFill>
              </a:rPr>
              <a:t>Ubiquitous within smooth muscle of arterial walls</a:t>
            </a:r>
            <a:endParaRPr lang="en-US" altLang="en-US" sz="1800" dirty="0">
              <a:solidFill>
                <a:srgbClr val="FFFF99"/>
              </a:solidFill>
            </a:endParaRPr>
          </a:p>
          <a:p>
            <a:r>
              <a:rPr lang="en-US" altLang="en-US">
                <a:solidFill>
                  <a:schemeClr val="folHlink"/>
                </a:solidFill>
              </a:rPr>
              <a:t>Beta (</a:t>
            </a:r>
            <a:r>
              <a:rPr lang="el-GR" altLang="en-US">
                <a:solidFill>
                  <a:schemeClr val="folHlink"/>
                </a:solidFill>
              </a:rPr>
              <a:t>β</a:t>
            </a:r>
            <a:r>
              <a:rPr lang="en-US" altLang="en-US">
                <a:solidFill>
                  <a:schemeClr val="folHlink"/>
                </a:solidFill>
              </a:rPr>
              <a:t>1-adrenergic)</a:t>
            </a:r>
          </a:p>
          <a:p>
            <a:pPr marL="639445" lvl="1" indent="-245745"/>
            <a:r>
              <a:rPr lang="en-US" altLang="en-US" sz="2000">
                <a:solidFill>
                  <a:srgbClr val="FFFF99"/>
                </a:solidFill>
              </a:rPr>
              <a:t>Increased cardiac contractility and heart rate</a:t>
            </a:r>
          </a:p>
          <a:p>
            <a:pPr lvl="2" indent="-245745"/>
            <a:r>
              <a:rPr lang="en-US" altLang="en-US" sz="1800">
                <a:solidFill>
                  <a:srgbClr val="FFFF99"/>
                </a:solidFill>
              </a:rPr>
              <a:t>Cardiac smooth muscle</a:t>
            </a:r>
            <a:endParaRPr lang="en-US" altLang="en-US" sz="1800" dirty="0">
              <a:solidFill>
                <a:srgbClr val="FFFF99"/>
              </a:solidFill>
            </a:endParaRPr>
          </a:p>
          <a:p>
            <a:pPr lvl="3"/>
            <a:r>
              <a:rPr lang="en-US" altLang="en-US" sz="1600">
                <a:solidFill>
                  <a:srgbClr val="FFFF99"/>
                </a:solidFill>
              </a:rPr>
              <a:t>acting on sinoatrial node to produce chronotropy </a:t>
            </a:r>
          </a:p>
          <a:p>
            <a:pPr lvl="3"/>
            <a:r>
              <a:rPr lang="en-US" altLang="en-US" sz="1600">
                <a:solidFill>
                  <a:srgbClr val="FFFF99"/>
                </a:solidFill>
              </a:rPr>
              <a:t>acting on atrial&amp;ventricular muscle to produce inotropy</a:t>
            </a:r>
            <a:endParaRPr lang="en-US" sz="1600"/>
          </a:p>
          <a:p>
            <a:r>
              <a:rPr lang="en-US" altLang="en-US">
                <a:solidFill>
                  <a:schemeClr val="folHlink"/>
                </a:solidFill>
              </a:rPr>
              <a:t>Vasopressin (V1)</a:t>
            </a:r>
          </a:p>
          <a:p>
            <a:pPr marL="639445" lvl="1" indent="-245745">
              <a:buClr>
                <a:srgbClr val="0F6FC6"/>
              </a:buClr>
            </a:pPr>
            <a:r>
              <a:rPr lang="en-US" altLang="en-US" sz="2000">
                <a:solidFill>
                  <a:srgbClr val="FFFF99"/>
                </a:solidFill>
              </a:rPr>
              <a:t>Vasoconstriction, ADH/Prolactic Release, Renal Water Reabsorption</a:t>
            </a:r>
          </a:p>
          <a:p>
            <a:pPr lvl="2" indent="-245745"/>
            <a:r>
              <a:rPr lang="en-US" altLang="en-US" sz="1800">
                <a:solidFill>
                  <a:srgbClr val="FFFF99"/>
                </a:solidFill>
              </a:rPr>
              <a:t>Lie within vascular smooth muscle, ant pituitary, and renal collecting duct</a:t>
            </a:r>
            <a:endParaRPr lang="en-US" altLang="en-US" sz="1800" dirty="0">
              <a:solidFill>
                <a:srgbClr val="FFFF9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1F060861-1A2A-4536-9A47-3C2EFD52E9E9}"/>
              </a:ext>
            </a:extLst>
          </p:cNvPr>
          <p:cNvSpPr>
            <a:spLocks noGrp="1"/>
          </p:cNvSpPr>
          <p:nvPr>
            <p:ph type="title"/>
          </p:nvPr>
        </p:nvSpPr>
        <p:spPr>
          <a:xfrm>
            <a:off x="381000" y="0"/>
            <a:ext cx="8229600" cy="1143000"/>
          </a:xfrm>
        </p:spPr>
        <p:txBody>
          <a:bodyPr/>
          <a:lstStyle/>
          <a:p>
            <a:pPr eaLnBrk="1" hangingPunct="1"/>
            <a:r>
              <a:rPr lang="en-US" altLang="en-US">
                <a:solidFill>
                  <a:schemeClr val="accent3">
                    <a:lumMod val="60000"/>
                    <a:lumOff val="40000"/>
                  </a:schemeClr>
                </a:solidFill>
              </a:rPr>
              <a:t>Drugs WB</a:t>
            </a:r>
          </a:p>
        </p:txBody>
      </p:sp>
      <p:sp>
        <p:nvSpPr>
          <p:cNvPr id="16387" name="Content Placeholder 2">
            <a:extLst>
              <a:ext uri="{FF2B5EF4-FFF2-40B4-BE49-F238E27FC236}">
                <a16:creationId xmlns:a16="http://schemas.microsoft.com/office/drawing/2014/main" id="{991B478B-4C55-4D4A-84E3-A72D3BA0863E}"/>
              </a:ext>
            </a:extLst>
          </p:cNvPr>
          <p:cNvSpPr>
            <a:spLocks noGrp="1"/>
          </p:cNvSpPr>
          <p:nvPr>
            <p:ph idx="1"/>
          </p:nvPr>
        </p:nvSpPr>
        <p:spPr>
          <a:xfrm>
            <a:off x="381000" y="1148499"/>
            <a:ext cx="8229600" cy="5334000"/>
          </a:xfrm>
        </p:spPr>
        <p:txBody>
          <a:bodyPr/>
          <a:lstStyle/>
          <a:p>
            <a:pPr eaLnBrk="1" hangingPunct="1"/>
            <a:r>
              <a:rPr lang="en-US" altLang="en-US">
                <a:solidFill>
                  <a:srgbClr val="FFFF99"/>
                </a:solidFill>
              </a:rPr>
              <a:t>Norepinephrine </a:t>
            </a:r>
          </a:p>
          <a:p>
            <a:pPr marL="742950" lvl="1" indent="-285750" eaLnBrk="1" hangingPunct="1"/>
            <a:r>
              <a:rPr lang="en-US" altLang="en-US">
                <a:solidFill>
                  <a:srgbClr val="FFFF99"/>
                </a:solidFill>
              </a:rPr>
              <a:t>Start @ 0.2 mcg/kg/min max 3 mcg/kg/min</a:t>
            </a:r>
          </a:p>
          <a:p>
            <a:pPr eaLnBrk="1" hangingPunct="1"/>
            <a:r>
              <a:rPr lang="en-US">
                <a:solidFill>
                  <a:srgbClr val="FFFF99"/>
                </a:solidFill>
                <a:ea typeface="+mn-lt"/>
                <a:cs typeface="+mn-lt"/>
              </a:rPr>
              <a:t>Epinephrine </a:t>
            </a:r>
            <a:endParaRPr lang="en-US">
              <a:ea typeface="+mn-lt"/>
              <a:cs typeface="+mn-lt"/>
            </a:endParaRPr>
          </a:p>
          <a:p>
            <a:pPr marL="742950" lvl="1" indent="-285750">
              <a:buClr>
                <a:srgbClr val="0F6FC6"/>
              </a:buClr>
            </a:pPr>
            <a:r>
              <a:rPr lang="en-US">
                <a:solidFill>
                  <a:srgbClr val="FFFF99"/>
                </a:solidFill>
                <a:ea typeface="+mn-lt"/>
                <a:cs typeface="+mn-lt"/>
              </a:rPr>
              <a:t>Start @ 0.1 mcg/kg/min max 1.0 mcg/kg/min</a:t>
            </a:r>
            <a:endParaRPr lang="en-US"/>
          </a:p>
          <a:p>
            <a:r>
              <a:rPr lang="en-US" sz="2400">
                <a:solidFill>
                  <a:srgbClr val="FFFF99"/>
                </a:solidFill>
                <a:ea typeface="+mn-lt"/>
                <a:cs typeface="+mn-lt"/>
              </a:rPr>
              <a:t>Vasopressin </a:t>
            </a:r>
            <a:endParaRPr lang="en-US" sz="2400">
              <a:ea typeface="+mn-lt"/>
              <a:cs typeface="+mn-lt"/>
            </a:endParaRPr>
          </a:p>
          <a:p>
            <a:pPr marL="742950" lvl="1" indent="-285750">
              <a:buClr>
                <a:srgbClr val="0F6FC6"/>
              </a:buClr>
            </a:pPr>
            <a:r>
              <a:rPr lang="en-US">
                <a:solidFill>
                  <a:srgbClr val="FFFF99"/>
                </a:solidFill>
                <a:ea typeface="+mn-lt"/>
                <a:cs typeface="+mn-lt"/>
              </a:rPr>
              <a:t>0.04 units/min (on or off, no titration)</a:t>
            </a:r>
            <a:endParaRPr lang="en-US">
              <a:ea typeface="+mn-lt"/>
              <a:cs typeface="+mn-lt"/>
            </a:endParaRPr>
          </a:p>
          <a:p>
            <a:pPr eaLnBrk="1" hangingPunct="1"/>
            <a:r>
              <a:rPr lang="en-US" altLang="en-US">
                <a:solidFill>
                  <a:srgbClr val="FFFF99"/>
                </a:solidFill>
              </a:rPr>
              <a:t>Phenylephrine </a:t>
            </a:r>
          </a:p>
          <a:p>
            <a:pPr marL="742950" lvl="1" indent="-285750" eaLnBrk="1" hangingPunct="1"/>
            <a:r>
              <a:rPr lang="en-US" altLang="en-US">
                <a:solidFill>
                  <a:srgbClr val="FFFF99"/>
                </a:solidFill>
              </a:rPr>
              <a:t>Start @ 0.5 mcg/kg/min max 10 mcg/kg/min</a:t>
            </a:r>
          </a:p>
          <a:p>
            <a:pPr eaLnBrk="1" hangingPunct="1"/>
            <a:r>
              <a:rPr lang="en-US">
                <a:solidFill>
                  <a:srgbClr val="FFFF99"/>
                </a:solidFill>
                <a:ea typeface="+mn-lt"/>
                <a:cs typeface="+mn-lt"/>
              </a:rPr>
              <a:t>Dopamine </a:t>
            </a:r>
            <a:endParaRPr lang="en-US">
              <a:ea typeface="+mn-lt"/>
              <a:cs typeface="+mn-lt"/>
            </a:endParaRPr>
          </a:p>
          <a:p>
            <a:pPr marL="742950" lvl="1" indent="-285750">
              <a:buClr>
                <a:srgbClr val="0F6FC6"/>
              </a:buClr>
            </a:pPr>
            <a:r>
              <a:rPr lang="en-US">
                <a:solidFill>
                  <a:srgbClr val="FFFF99"/>
                </a:solidFill>
                <a:ea typeface="+mn-lt"/>
                <a:cs typeface="+mn-lt"/>
              </a:rPr>
              <a:t>Start @ 5mcg/kg/min max 20 mcg/kg/min</a:t>
            </a:r>
            <a:endParaRPr lang="en-US"/>
          </a:p>
          <a:p>
            <a:pPr eaLnBrk="1" hangingPunct="1"/>
            <a:r>
              <a:rPr lang="en-US" altLang="en-US">
                <a:solidFill>
                  <a:srgbClr val="FFFF99"/>
                </a:solidFill>
              </a:rPr>
              <a:t>Dobutamine </a:t>
            </a:r>
          </a:p>
          <a:p>
            <a:pPr marL="742950" lvl="1" indent="-285750" eaLnBrk="1" hangingPunct="1"/>
            <a:r>
              <a:rPr lang="en-US" altLang="en-US">
                <a:solidFill>
                  <a:srgbClr val="FFFF99"/>
                </a:solidFill>
              </a:rPr>
              <a:t>Start @ 2.5 mcg/kg/min max 20 mcg/kg/min</a:t>
            </a:r>
          </a:p>
          <a:p>
            <a:pPr lvl="2" indent="-245745"/>
            <a:r>
              <a:rPr lang="en-US" altLang="en-US" sz="1600">
                <a:solidFill>
                  <a:srgbClr val="FFFF99"/>
                </a:solidFill>
              </a:rPr>
              <a:t>40mcg/kg/min used in stress tests</a:t>
            </a:r>
            <a:endParaRPr lang="en-US" altLang="en-US" dirty="0">
              <a:solidFill>
                <a:srgbClr val="FFFF9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9C1FC-8D69-47A7-A52F-69B77CC22BCD}"/>
              </a:ext>
            </a:extLst>
          </p:cNvPr>
          <p:cNvSpPr>
            <a:spLocks noGrp="1"/>
          </p:cNvSpPr>
          <p:nvPr>
            <p:ph type="title"/>
          </p:nvPr>
        </p:nvSpPr>
        <p:spPr>
          <a:xfrm>
            <a:off x="457200" y="-84645"/>
            <a:ext cx="8229600" cy="1143000"/>
          </a:xfrm>
        </p:spPr>
        <p:txBody>
          <a:bodyPr/>
          <a:lstStyle/>
          <a:p>
            <a:r>
              <a:rPr lang="en-US">
                <a:solidFill>
                  <a:schemeClr val="accent3">
                    <a:lumMod val="60000"/>
                    <a:lumOff val="40000"/>
                  </a:schemeClr>
                </a:solidFill>
                <a:ea typeface="+mj-lt"/>
                <a:cs typeface="+mj-lt"/>
              </a:rPr>
              <a:t>Drugs NWB</a:t>
            </a:r>
            <a:endParaRPr lang="en-US"/>
          </a:p>
        </p:txBody>
      </p:sp>
      <p:sp>
        <p:nvSpPr>
          <p:cNvPr id="3" name="Content Placeholder 2">
            <a:extLst>
              <a:ext uri="{FF2B5EF4-FFF2-40B4-BE49-F238E27FC236}">
                <a16:creationId xmlns:a16="http://schemas.microsoft.com/office/drawing/2014/main" id="{EC8B18D7-B95A-4F1A-8859-C109DF3760C3}"/>
              </a:ext>
            </a:extLst>
          </p:cNvPr>
          <p:cNvSpPr>
            <a:spLocks noGrp="1"/>
          </p:cNvSpPr>
          <p:nvPr>
            <p:ph idx="1"/>
          </p:nvPr>
        </p:nvSpPr>
        <p:spPr>
          <a:xfrm>
            <a:off x="410066" y="1181019"/>
            <a:ext cx="8229600" cy="4389437"/>
          </a:xfrm>
        </p:spPr>
        <p:txBody>
          <a:bodyPr/>
          <a:lstStyle/>
          <a:p>
            <a:r>
              <a:rPr lang="en-US">
                <a:solidFill>
                  <a:srgbClr val="FFFF99"/>
                </a:solidFill>
                <a:ea typeface="+mn-lt"/>
                <a:cs typeface="+mn-lt"/>
              </a:rPr>
              <a:t>Norepinephrine </a:t>
            </a:r>
            <a:endParaRPr lang="en-US">
              <a:ea typeface="+mn-lt"/>
              <a:cs typeface="+mn-lt"/>
            </a:endParaRPr>
          </a:p>
          <a:p>
            <a:pPr marL="742950" lvl="1" indent="-285750">
              <a:buClr>
                <a:srgbClr val="0F6FC6"/>
              </a:buClr>
            </a:pPr>
            <a:r>
              <a:rPr lang="en-US" sz="2600">
                <a:solidFill>
                  <a:srgbClr val="FFFF99"/>
                </a:solidFill>
                <a:ea typeface="+mn-lt"/>
                <a:cs typeface="+mn-lt"/>
              </a:rPr>
              <a:t>Start @ 5 mcg/min max 30-40 mcg/min</a:t>
            </a:r>
            <a:endParaRPr lang="en-US" sz="2600">
              <a:ea typeface="+mn-lt"/>
              <a:cs typeface="+mn-lt"/>
            </a:endParaRPr>
          </a:p>
          <a:p>
            <a:r>
              <a:rPr lang="en-US">
                <a:solidFill>
                  <a:srgbClr val="FFFF99"/>
                </a:solidFill>
                <a:ea typeface="+mn-lt"/>
                <a:cs typeface="+mn-lt"/>
              </a:rPr>
              <a:t>Epinephrine </a:t>
            </a:r>
            <a:endParaRPr lang="en-US">
              <a:ea typeface="+mn-lt"/>
              <a:cs typeface="+mn-lt"/>
            </a:endParaRPr>
          </a:p>
          <a:p>
            <a:pPr marL="742950" lvl="1" indent="-285750">
              <a:buClr>
                <a:srgbClr val="0F6FC6"/>
              </a:buClr>
            </a:pPr>
            <a:r>
              <a:rPr lang="en-US" sz="2600">
                <a:solidFill>
                  <a:srgbClr val="FFFF99"/>
                </a:solidFill>
                <a:ea typeface="+mn-lt"/>
                <a:cs typeface="+mn-lt"/>
              </a:rPr>
              <a:t>Start @ 5 mcg/min max 40 mcg/min</a:t>
            </a:r>
            <a:endParaRPr lang="en-US" sz="2600">
              <a:ea typeface="+mn-lt"/>
              <a:cs typeface="+mn-lt"/>
            </a:endParaRPr>
          </a:p>
          <a:p>
            <a:r>
              <a:rPr lang="en-US">
                <a:solidFill>
                  <a:srgbClr val="FFFF99"/>
                </a:solidFill>
                <a:ea typeface="+mn-lt"/>
                <a:cs typeface="+mn-lt"/>
              </a:rPr>
              <a:t>Vasopressin </a:t>
            </a:r>
            <a:endParaRPr lang="en-US">
              <a:ea typeface="+mn-lt"/>
              <a:cs typeface="+mn-lt"/>
            </a:endParaRPr>
          </a:p>
          <a:p>
            <a:pPr marL="742950" lvl="1" indent="-285750">
              <a:buClr>
                <a:srgbClr val="0F6FC6"/>
              </a:buClr>
            </a:pPr>
            <a:r>
              <a:rPr lang="en-US">
                <a:solidFill>
                  <a:srgbClr val="FFFF99"/>
                </a:solidFill>
                <a:ea typeface="+mn-lt"/>
                <a:cs typeface="+mn-lt"/>
              </a:rPr>
              <a:t>0.04 units/min (on or off, no titration)</a:t>
            </a:r>
            <a:endParaRPr lang="en-US">
              <a:ea typeface="+mn-lt"/>
              <a:cs typeface="+mn-lt"/>
            </a:endParaRPr>
          </a:p>
          <a:p>
            <a:r>
              <a:rPr lang="en-US">
                <a:solidFill>
                  <a:srgbClr val="FFFF99"/>
                </a:solidFill>
                <a:ea typeface="+mn-lt"/>
                <a:cs typeface="+mn-lt"/>
              </a:rPr>
              <a:t>Phenylephrine </a:t>
            </a:r>
            <a:endParaRPr lang="en-US">
              <a:ea typeface="+mn-lt"/>
              <a:cs typeface="+mn-lt"/>
            </a:endParaRPr>
          </a:p>
          <a:p>
            <a:pPr marL="742950" lvl="1" indent="-285750">
              <a:buClr>
                <a:srgbClr val="0F6FC6"/>
              </a:buClr>
            </a:pPr>
            <a:r>
              <a:rPr lang="en-US" sz="2600">
                <a:solidFill>
                  <a:srgbClr val="FFFF99"/>
                </a:solidFill>
                <a:ea typeface="+mn-lt"/>
                <a:cs typeface="+mn-lt"/>
              </a:rPr>
              <a:t>Start @ 40 mcg/min</a:t>
            </a:r>
            <a:r>
              <a:rPr lang="en-US" dirty="0">
                <a:solidFill>
                  <a:srgbClr val="FFFF99"/>
                </a:solidFill>
                <a:ea typeface="+mn-lt"/>
                <a:cs typeface="+mn-lt"/>
              </a:rPr>
              <a:t> </a:t>
            </a:r>
            <a:r>
              <a:rPr lang="en-US" sz="2600">
                <a:solidFill>
                  <a:srgbClr val="FFFF99"/>
                </a:solidFill>
                <a:ea typeface="+mn-lt"/>
                <a:cs typeface="+mn-lt"/>
              </a:rPr>
              <a:t>max </a:t>
            </a:r>
            <a:r>
              <a:rPr lang="en-US">
                <a:solidFill>
                  <a:srgbClr val="FFFF99"/>
                </a:solidFill>
                <a:ea typeface="+mn-lt"/>
                <a:cs typeface="+mn-lt"/>
              </a:rPr>
              <a:t>200 mcg</a:t>
            </a:r>
            <a:r>
              <a:rPr lang="en-US" sz="2600">
                <a:solidFill>
                  <a:srgbClr val="FFFF99"/>
                </a:solidFill>
                <a:ea typeface="+mn-lt"/>
                <a:cs typeface="+mn-lt"/>
              </a:rPr>
              <a:t>/min</a:t>
            </a:r>
            <a:endParaRPr lang="en-US" sz="2600">
              <a:ea typeface="+mn-lt"/>
              <a:cs typeface="+mn-lt"/>
            </a:endParaRPr>
          </a:p>
          <a:p>
            <a:pPr algn="ctr"/>
            <a:r>
              <a:rPr lang="en-US">
                <a:solidFill>
                  <a:srgbClr val="FFFF99"/>
                </a:solidFill>
                <a:ea typeface="+mn-lt"/>
                <a:cs typeface="+mn-lt"/>
              </a:rPr>
              <a:t>Dopamine &amp; Dobutamine are not usually dosed in a NWB format</a:t>
            </a:r>
            <a:endParaRPr lang="en-US" sz="2600">
              <a:ea typeface="+mn-lt"/>
              <a:cs typeface="+mn-lt"/>
            </a:endParaRPr>
          </a:p>
        </p:txBody>
      </p:sp>
    </p:spTree>
    <p:extLst>
      <p:ext uri="{BB962C8B-B14F-4D97-AF65-F5344CB8AC3E}">
        <p14:creationId xmlns:p14="http://schemas.microsoft.com/office/powerpoint/2010/main" val="22432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DED93C90-E298-4072-9689-1659858841C9}"/>
              </a:ext>
            </a:extLst>
          </p:cNvPr>
          <p:cNvSpPr>
            <a:spLocks noGrp="1"/>
          </p:cNvSpPr>
          <p:nvPr>
            <p:ph type="title"/>
          </p:nvPr>
        </p:nvSpPr>
        <p:spPr/>
        <p:txBody>
          <a:bodyPr/>
          <a:lstStyle/>
          <a:p>
            <a:r>
              <a:rPr lang="en-US" altLang="en-US">
                <a:solidFill>
                  <a:schemeClr val="accent3">
                    <a:lumMod val="60000"/>
                    <a:lumOff val="40000"/>
                  </a:schemeClr>
                </a:solidFill>
              </a:rPr>
              <a:t>Norepinephrine</a:t>
            </a:r>
          </a:p>
        </p:txBody>
      </p:sp>
      <p:sp>
        <p:nvSpPr>
          <p:cNvPr id="20483" name="Content Placeholder 2">
            <a:extLst>
              <a:ext uri="{FF2B5EF4-FFF2-40B4-BE49-F238E27FC236}">
                <a16:creationId xmlns:a16="http://schemas.microsoft.com/office/drawing/2014/main" id="{F64EDD6A-0485-479E-AD7B-E2BB858FEF9F}"/>
              </a:ext>
            </a:extLst>
          </p:cNvPr>
          <p:cNvSpPr>
            <a:spLocks noGrp="1"/>
          </p:cNvSpPr>
          <p:nvPr>
            <p:ph idx="1"/>
          </p:nvPr>
        </p:nvSpPr>
        <p:spPr/>
        <p:txBody>
          <a:bodyPr/>
          <a:lstStyle/>
          <a:p>
            <a:r>
              <a:rPr lang="en-US" b="1">
                <a:solidFill>
                  <a:srgbClr val="FFFF99"/>
                </a:solidFill>
                <a:ea typeface="+mn-lt"/>
                <a:cs typeface="+mn-lt"/>
              </a:rPr>
              <a:t>1ST CHOICE GTT in ALL TYPES OF SHOCK</a:t>
            </a:r>
            <a:endParaRPr lang="en-US" altLang="en-US" dirty="0">
              <a:solidFill>
                <a:srgbClr val="FFFF99"/>
              </a:solidFill>
            </a:endParaRPr>
          </a:p>
          <a:p>
            <a:r>
              <a:rPr lang="en-US" altLang="en-US">
                <a:solidFill>
                  <a:srgbClr val="FFFF99"/>
                </a:solidFill>
              </a:rPr>
              <a:t>Increased SVR; little or no change in CO</a:t>
            </a:r>
            <a:endParaRPr lang="en-US"/>
          </a:p>
          <a:p>
            <a:r>
              <a:rPr lang="en-US" altLang="en-US">
                <a:solidFill>
                  <a:srgbClr val="FFFF99"/>
                </a:solidFill>
              </a:rPr>
              <a:t>Combined </a:t>
            </a:r>
            <a:r>
              <a:rPr lang="el-GR" altLang="en-US">
                <a:solidFill>
                  <a:srgbClr val="FFFF99"/>
                </a:solidFill>
              </a:rPr>
              <a:t>α</a:t>
            </a:r>
            <a:r>
              <a:rPr lang="en-US" altLang="en-US">
                <a:solidFill>
                  <a:srgbClr val="FFFF99"/>
                </a:solidFill>
              </a:rPr>
              <a:t> and </a:t>
            </a:r>
            <a:r>
              <a:rPr lang="el-GR" altLang="en-US">
                <a:solidFill>
                  <a:srgbClr val="FFFF99"/>
                </a:solidFill>
              </a:rPr>
              <a:t>β</a:t>
            </a:r>
            <a:r>
              <a:rPr lang="en-US" altLang="en-US">
                <a:solidFill>
                  <a:srgbClr val="FFFF99"/>
                </a:solidFill>
              </a:rPr>
              <a:t> (</a:t>
            </a:r>
            <a:r>
              <a:rPr lang="el-GR" altLang="en-US">
                <a:solidFill>
                  <a:srgbClr val="FFFF99"/>
                </a:solidFill>
              </a:rPr>
              <a:t>α</a:t>
            </a:r>
            <a:r>
              <a:rPr lang="en-US" altLang="en-US">
                <a:solidFill>
                  <a:srgbClr val="FFFF99"/>
                </a:solidFill>
              </a:rPr>
              <a:t> &gt; </a:t>
            </a:r>
            <a:r>
              <a:rPr lang="el-GR" altLang="en-US">
                <a:solidFill>
                  <a:srgbClr val="FFFF99"/>
                </a:solidFill>
              </a:rPr>
              <a:t>β</a:t>
            </a:r>
            <a:r>
              <a:rPr lang="en-US" altLang="en-US">
                <a:solidFill>
                  <a:srgbClr val="FFFF99"/>
                </a:solidFill>
              </a:rPr>
              <a:t>)</a:t>
            </a:r>
          </a:p>
          <a:p>
            <a:r>
              <a:rPr lang="en-US">
                <a:solidFill>
                  <a:srgbClr val="FFFF99"/>
                </a:solidFill>
                <a:ea typeface="+mn-lt"/>
                <a:cs typeface="+mn-lt"/>
              </a:rPr>
              <a:t>Start @ 0.2 mcg/kg/min max 3 mcg/kg/min</a:t>
            </a:r>
            <a:endParaRPr lang="en-US" altLang="en-US" dirty="0">
              <a:solidFill>
                <a:srgbClr val="FFFF99"/>
              </a:solidFill>
              <a:ea typeface="+mn-lt"/>
              <a:cs typeface="+mn-lt"/>
            </a:endParaRPr>
          </a:p>
          <a:p>
            <a:pPr marL="639445" lvl="1" indent="-245745"/>
            <a:r>
              <a:rPr lang="en-US" i="1">
                <a:solidFill>
                  <a:srgbClr val="FFFF99"/>
                </a:solidFill>
                <a:ea typeface="+mn-lt"/>
                <a:cs typeface="+mn-lt"/>
              </a:rPr>
              <a:t>5 mcg/min max 30-40 mcg/min</a:t>
            </a:r>
            <a:endParaRPr lang="en-US" i="1" dirty="0">
              <a:solidFill>
                <a:srgbClr val="FFFF99"/>
              </a:solidFill>
              <a:ea typeface="+mn-lt"/>
              <a:cs typeface="+mn-lt"/>
            </a:endParaRPr>
          </a:p>
          <a:p>
            <a:r>
              <a:rPr lang="en-US" altLang="en-US">
                <a:solidFill>
                  <a:srgbClr val="FFFF99"/>
                </a:solidFill>
                <a:ea typeface="+mn-lt"/>
                <a:cs typeface="+mn-lt"/>
              </a:rPr>
              <a:t>Excessive</a:t>
            </a:r>
            <a:r>
              <a:rPr lang="en-US" altLang="en-US" dirty="0">
                <a:solidFill>
                  <a:srgbClr val="FFFF99"/>
                </a:solidFill>
              </a:rPr>
              <a:t> </a:t>
            </a:r>
            <a:r>
              <a:rPr lang="en-US" altLang="en-US">
                <a:solidFill>
                  <a:srgbClr val="FFFF99"/>
                </a:solidFill>
              </a:rPr>
              <a:t>peripheral vasoconstriction can lead to lactic acidosis, ischemia/necrosis</a:t>
            </a:r>
            <a:endParaRPr lang="en-US" altLang="en-US" dirty="0">
              <a:solidFill>
                <a:srgbClr val="FFFF99"/>
              </a:solidFill>
            </a:endParaRPr>
          </a:p>
          <a:p>
            <a:pPr marL="639445" lvl="1" indent="-245745"/>
            <a:endParaRPr lang="en-US" altLang="en-US">
              <a:solidFill>
                <a:srgbClr val="FFFF9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FCA3320-7F75-4C86-875C-6C106F05B4D9}"/>
              </a:ext>
            </a:extLst>
          </p:cNvPr>
          <p:cNvSpPr>
            <a:spLocks noGrp="1"/>
          </p:cNvSpPr>
          <p:nvPr>
            <p:ph type="title"/>
          </p:nvPr>
        </p:nvSpPr>
        <p:spPr/>
        <p:txBody>
          <a:bodyPr/>
          <a:lstStyle/>
          <a:p>
            <a:r>
              <a:rPr lang="en-US" altLang="en-US">
                <a:solidFill>
                  <a:schemeClr val="accent3">
                    <a:lumMod val="60000"/>
                    <a:lumOff val="40000"/>
                  </a:schemeClr>
                </a:solidFill>
              </a:rPr>
              <a:t>Epinephrine</a:t>
            </a:r>
          </a:p>
        </p:txBody>
      </p:sp>
      <p:sp>
        <p:nvSpPr>
          <p:cNvPr id="22531" name="Content Placeholder 2">
            <a:extLst>
              <a:ext uri="{FF2B5EF4-FFF2-40B4-BE49-F238E27FC236}">
                <a16:creationId xmlns:a16="http://schemas.microsoft.com/office/drawing/2014/main" id="{5680B7E2-9AEB-48FF-B677-410D594BD1DA}"/>
              </a:ext>
            </a:extLst>
          </p:cNvPr>
          <p:cNvSpPr>
            <a:spLocks noGrp="1"/>
          </p:cNvSpPr>
          <p:nvPr>
            <p:ph idx="1"/>
          </p:nvPr>
        </p:nvSpPr>
        <p:spPr>
          <a:xfrm>
            <a:off x="228600" y="1935163"/>
            <a:ext cx="8610600" cy="4389437"/>
          </a:xfrm>
        </p:spPr>
        <p:txBody>
          <a:bodyPr/>
          <a:lstStyle/>
          <a:p>
            <a:r>
              <a:rPr lang="en-US" altLang="en-US" b="1">
                <a:solidFill>
                  <a:srgbClr val="FFFF99"/>
                </a:solidFill>
              </a:rPr>
              <a:t>ANAPHYLACTIC</a:t>
            </a:r>
            <a:endParaRPr lang="en-US" altLang="en-US" b="1" dirty="0">
              <a:solidFill>
                <a:srgbClr val="FFFF99"/>
              </a:solidFill>
            </a:endParaRPr>
          </a:p>
          <a:p>
            <a:r>
              <a:rPr lang="en-US" altLang="en-US">
                <a:solidFill>
                  <a:srgbClr val="FFFF99"/>
                </a:solidFill>
              </a:rPr>
              <a:t>Increases SV and CI, modest increases in SVR &amp; HR</a:t>
            </a:r>
            <a:endParaRPr lang="en-US"/>
          </a:p>
          <a:p>
            <a:r>
              <a:rPr lang="en-US" altLang="en-US">
                <a:solidFill>
                  <a:srgbClr val="FFFF99"/>
                </a:solidFill>
              </a:rPr>
              <a:t>Combined </a:t>
            </a:r>
            <a:r>
              <a:rPr lang="el-GR" altLang="en-US">
                <a:solidFill>
                  <a:srgbClr val="FFFF99"/>
                </a:solidFill>
              </a:rPr>
              <a:t>α</a:t>
            </a:r>
            <a:r>
              <a:rPr lang="en-US" altLang="en-US">
                <a:solidFill>
                  <a:srgbClr val="FFFF99"/>
                </a:solidFill>
              </a:rPr>
              <a:t> and </a:t>
            </a:r>
            <a:r>
              <a:rPr lang="el-GR" altLang="en-US">
                <a:solidFill>
                  <a:srgbClr val="FFFF99"/>
                </a:solidFill>
              </a:rPr>
              <a:t>β</a:t>
            </a:r>
            <a:endParaRPr lang="en-US" altLang="en-US">
              <a:solidFill>
                <a:srgbClr val="FFFF99"/>
              </a:solidFill>
            </a:endParaRPr>
          </a:p>
          <a:p>
            <a:r>
              <a:rPr lang="en-US">
                <a:solidFill>
                  <a:srgbClr val="FFFF99"/>
                </a:solidFill>
              </a:rPr>
              <a:t>Start @ 0.1 mcg/kg/min max 1.0 mcg/kg/min</a:t>
            </a:r>
          </a:p>
          <a:p>
            <a:pPr marL="639445" lvl="1" indent="-245745"/>
            <a:r>
              <a:rPr lang="en-US" i="1">
                <a:solidFill>
                  <a:srgbClr val="FFFF99"/>
                </a:solidFill>
              </a:rPr>
              <a:t>5 mcg/min max 40 mcg/min</a:t>
            </a:r>
          </a:p>
          <a:p>
            <a:r>
              <a:rPr lang="en-US" altLang="en-US">
                <a:solidFill>
                  <a:srgbClr val="FFFF99"/>
                </a:solidFill>
              </a:rPr>
              <a:t>Excessive peripheral vasoconstriction can lead to lactic acidosis, ischemia/necrosis</a:t>
            </a:r>
          </a:p>
          <a:p>
            <a:pPr marL="639445" lvl="1" indent="-245745"/>
            <a:endParaRPr lang="en-US" altLang="en-US">
              <a:solidFill>
                <a:srgbClr val="FFFF9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F51B2-B36B-49E9-BF1F-F65A4E5991AC}"/>
              </a:ext>
            </a:extLst>
          </p:cNvPr>
          <p:cNvSpPr>
            <a:spLocks noGrp="1"/>
          </p:cNvSpPr>
          <p:nvPr>
            <p:ph type="title"/>
          </p:nvPr>
        </p:nvSpPr>
        <p:spPr/>
        <p:txBody>
          <a:bodyPr/>
          <a:lstStyle/>
          <a:p>
            <a:r>
              <a:rPr lang="en-US">
                <a:solidFill>
                  <a:schemeClr val="accent3">
                    <a:lumMod val="60000"/>
                    <a:lumOff val="40000"/>
                  </a:schemeClr>
                </a:solidFill>
                <a:cs typeface="Calibri"/>
              </a:rPr>
              <a:t>FIRST RULE</a:t>
            </a:r>
          </a:p>
        </p:txBody>
      </p:sp>
      <p:sp>
        <p:nvSpPr>
          <p:cNvPr id="3" name="Content Placeholder 2">
            <a:extLst>
              <a:ext uri="{FF2B5EF4-FFF2-40B4-BE49-F238E27FC236}">
                <a16:creationId xmlns:a16="http://schemas.microsoft.com/office/drawing/2014/main" id="{9EEB957C-102D-435D-BE5C-B588399BE9C2}"/>
              </a:ext>
            </a:extLst>
          </p:cNvPr>
          <p:cNvSpPr>
            <a:spLocks noGrp="1"/>
          </p:cNvSpPr>
          <p:nvPr>
            <p:ph idx="1"/>
          </p:nvPr>
        </p:nvSpPr>
        <p:spPr/>
        <p:txBody>
          <a:bodyPr/>
          <a:lstStyle/>
          <a:p>
            <a:r>
              <a:rPr lang="en-US">
                <a:solidFill>
                  <a:srgbClr val="FFFF99"/>
                </a:solidFill>
              </a:rPr>
              <a:t>RESUSCITATE THE PATIENT</a:t>
            </a:r>
          </a:p>
        </p:txBody>
      </p:sp>
    </p:spTree>
    <p:extLst>
      <p:ext uri="{BB962C8B-B14F-4D97-AF65-F5344CB8AC3E}">
        <p14:creationId xmlns:p14="http://schemas.microsoft.com/office/powerpoint/2010/main" val="3058392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524BE8A-405D-461F-A1D3-9DCB0074AE62}"/>
              </a:ext>
            </a:extLst>
          </p:cNvPr>
          <p:cNvSpPr>
            <a:spLocks noGrp="1"/>
          </p:cNvSpPr>
          <p:nvPr>
            <p:ph type="title"/>
          </p:nvPr>
        </p:nvSpPr>
        <p:spPr/>
        <p:txBody>
          <a:bodyPr/>
          <a:lstStyle/>
          <a:p>
            <a:r>
              <a:rPr lang="en-US" altLang="en-US">
                <a:solidFill>
                  <a:schemeClr val="accent3">
                    <a:lumMod val="60000"/>
                    <a:lumOff val="40000"/>
                  </a:schemeClr>
                </a:solidFill>
              </a:rPr>
              <a:t>Vasopressin</a:t>
            </a:r>
          </a:p>
        </p:txBody>
      </p:sp>
      <p:sp>
        <p:nvSpPr>
          <p:cNvPr id="28675" name="Content Placeholder 2">
            <a:extLst>
              <a:ext uri="{FF2B5EF4-FFF2-40B4-BE49-F238E27FC236}">
                <a16:creationId xmlns:a16="http://schemas.microsoft.com/office/drawing/2014/main" id="{DBFBF5FF-7FAB-4410-86FA-8D15E37385DB}"/>
              </a:ext>
            </a:extLst>
          </p:cNvPr>
          <p:cNvSpPr>
            <a:spLocks noGrp="1"/>
          </p:cNvSpPr>
          <p:nvPr>
            <p:ph idx="1"/>
          </p:nvPr>
        </p:nvSpPr>
        <p:spPr/>
        <p:txBody>
          <a:bodyPr/>
          <a:lstStyle/>
          <a:p>
            <a:r>
              <a:rPr lang="en-US" altLang="en-US" b="1">
                <a:solidFill>
                  <a:srgbClr val="FFFF99"/>
                </a:solidFill>
              </a:rPr>
              <a:t>ADD TO NOREPINEPHRINE IN SEPTIC SHOCK</a:t>
            </a:r>
            <a:endParaRPr lang="en-US" altLang="en-US" b="1" dirty="0">
              <a:solidFill>
                <a:srgbClr val="FFFF99"/>
              </a:solidFill>
            </a:endParaRPr>
          </a:p>
          <a:p>
            <a:r>
              <a:rPr lang="en-US" altLang="en-US">
                <a:solidFill>
                  <a:srgbClr val="FFFF99"/>
                </a:solidFill>
              </a:rPr>
              <a:t>Endogenous hormone from posterior pituitary</a:t>
            </a:r>
            <a:endParaRPr lang="en-US"/>
          </a:p>
          <a:p>
            <a:r>
              <a:rPr lang="en-US" altLang="en-US">
                <a:solidFill>
                  <a:srgbClr val="FFFF99"/>
                </a:solidFill>
              </a:rPr>
              <a:t>Deficiency in septic shock</a:t>
            </a:r>
          </a:p>
          <a:p>
            <a:r>
              <a:rPr lang="en-US" altLang="en-US">
                <a:solidFill>
                  <a:srgbClr val="FFFF99"/>
                </a:solidFill>
              </a:rPr>
              <a:t>Dose: 0.01 – 0.06 units/min</a:t>
            </a:r>
          </a:p>
          <a:p>
            <a:r>
              <a:rPr lang="en-US" altLang="en-US">
                <a:solidFill>
                  <a:srgbClr val="FFFF99"/>
                </a:solidFill>
              </a:rPr>
              <a:t> V</a:t>
            </a:r>
            <a:r>
              <a:rPr lang="en-US" altLang="en-US" baseline="-25000">
                <a:solidFill>
                  <a:srgbClr val="FFFF99"/>
                </a:solidFill>
              </a:rPr>
              <a:t>1</a:t>
            </a:r>
            <a:r>
              <a:rPr lang="en-US" altLang="en-US">
                <a:solidFill>
                  <a:srgbClr val="FFFF99"/>
                </a:solidFill>
              </a:rPr>
              <a:t> receptors on vascular smooth muscle = vasoconstriction</a:t>
            </a:r>
          </a:p>
          <a:p>
            <a:endParaRPr lang="en-US" altLang="en-US">
              <a:solidFill>
                <a:srgbClr val="FFFF9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381F7DA-BD63-4EED-851D-C18C39C0C840}"/>
              </a:ext>
            </a:extLst>
          </p:cNvPr>
          <p:cNvSpPr>
            <a:spLocks noGrp="1"/>
          </p:cNvSpPr>
          <p:nvPr>
            <p:ph type="title"/>
          </p:nvPr>
        </p:nvSpPr>
        <p:spPr/>
        <p:txBody>
          <a:bodyPr/>
          <a:lstStyle/>
          <a:p>
            <a:r>
              <a:rPr lang="en-US" altLang="en-US">
                <a:solidFill>
                  <a:schemeClr val="accent3">
                    <a:lumMod val="60000"/>
                    <a:lumOff val="40000"/>
                  </a:schemeClr>
                </a:solidFill>
              </a:rPr>
              <a:t>Phenylephrine</a:t>
            </a:r>
          </a:p>
        </p:txBody>
      </p:sp>
      <p:sp>
        <p:nvSpPr>
          <p:cNvPr id="24579" name="Content Placeholder 2">
            <a:extLst>
              <a:ext uri="{FF2B5EF4-FFF2-40B4-BE49-F238E27FC236}">
                <a16:creationId xmlns:a16="http://schemas.microsoft.com/office/drawing/2014/main" id="{02ABD1B4-C227-4D61-A078-A60F205A4BF5}"/>
              </a:ext>
            </a:extLst>
          </p:cNvPr>
          <p:cNvSpPr>
            <a:spLocks noGrp="1"/>
          </p:cNvSpPr>
          <p:nvPr>
            <p:ph idx="1"/>
          </p:nvPr>
        </p:nvSpPr>
        <p:spPr/>
        <p:txBody>
          <a:bodyPr/>
          <a:lstStyle/>
          <a:p>
            <a:pPr algn="ctr"/>
            <a:r>
              <a:rPr lang="en-US" b="1">
                <a:solidFill>
                  <a:srgbClr val="FFFF99"/>
                </a:solidFill>
                <a:ea typeface="+mn-lt"/>
                <a:cs typeface="+mn-lt"/>
              </a:rPr>
              <a:t>Good for pts in which other drugs’ SE profile, i.e. tachyarrthymias, limits their use</a:t>
            </a:r>
            <a:endParaRPr lang="en-US" altLang="en-US" b="1">
              <a:solidFill>
                <a:srgbClr val="FFFF99"/>
              </a:solidFill>
            </a:endParaRPr>
          </a:p>
          <a:p>
            <a:r>
              <a:rPr lang="en-US" altLang="en-US">
                <a:solidFill>
                  <a:srgbClr val="FFFF99"/>
                </a:solidFill>
              </a:rPr>
              <a:t>Pure </a:t>
            </a:r>
            <a:r>
              <a:rPr lang="el-GR" altLang="en-US">
                <a:solidFill>
                  <a:srgbClr val="FFFF99"/>
                </a:solidFill>
              </a:rPr>
              <a:t>α</a:t>
            </a:r>
            <a:r>
              <a:rPr lang="en-US" altLang="en-US" baseline="-25000">
                <a:solidFill>
                  <a:srgbClr val="FFFF99"/>
                </a:solidFill>
              </a:rPr>
              <a:t>1</a:t>
            </a:r>
            <a:endParaRPr lang="en-US" altLang="en-US" dirty="0">
              <a:solidFill>
                <a:srgbClr val="FFFF99"/>
              </a:solidFill>
            </a:endParaRPr>
          </a:p>
          <a:p>
            <a:r>
              <a:rPr lang="en-US" altLang="en-US">
                <a:solidFill>
                  <a:srgbClr val="FFFF99"/>
                </a:solidFill>
              </a:rPr>
              <a:t>Increased SVR</a:t>
            </a:r>
          </a:p>
          <a:p>
            <a:r>
              <a:rPr lang="en-US">
                <a:solidFill>
                  <a:srgbClr val="FFFF99"/>
                </a:solidFill>
                <a:ea typeface="+mn-lt"/>
                <a:cs typeface="+mn-lt"/>
              </a:rPr>
              <a:t>Start @ 0.5 mcg/kg/min max 10 mcg/kg/min</a:t>
            </a:r>
          </a:p>
          <a:p>
            <a:pPr marL="639445" lvl="1" indent="-245745"/>
            <a:r>
              <a:rPr lang="en-US" i="1">
                <a:solidFill>
                  <a:srgbClr val="FFFF99"/>
                </a:solidFill>
              </a:rPr>
              <a:t>40 mcg/min max 200 mcg/min</a:t>
            </a:r>
            <a:endParaRPr lang="en-US" i="1" dirty="0">
              <a:solidFill>
                <a:srgbClr val="FFFF99"/>
              </a:solidFill>
            </a:endParaRPr>
          </a:p>
          <a:p>
            <a:r>
              <a:rPr lang="en-US" altLang="en-US">
                <a:solidFill>
                  <a:srgbClr val="FFFF99"/>
                </a:solidFill>
              </a:rPr>
              <a:t>Excessive peripheral vasoconstriction can lead to lactic acidosis, ischemia/necrosis</a:t>
            </a:r>
          </a:p>
          <a:p>
            <a:pPr algn="ctr"/>
            <a:r>
              <a:rPr lang="en-US" altLang="en-US" sz="2400" i="1">
                <a:solidFill>
                  <a:srgbClr val="FFFF99"/>
                </a:solidFill>
              </a:rPr>
              <a:t>Careful use in cardiac patients – increase in SVR &amp; MAP without change in HR leads to decreased CO and will cause coronary vasoconstriction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9AB70-7991-47A4-872B-F62866DFCBBE}"/>
              </a:ext>
            </a:extLst>
          </p:cNvPr>
          <p:cNvSpPr>
            <a:spLocks noGrp="1"/>
          </p:cNvSpPr>
          <p:nvPr>
            <p:ph type="title"/>
          </p:nvPr>
        </p:nvSpPr>
        <p:spPr/>
        <p:txBody>
          <a:bodyPr/>
          <a:lstStyle/>
          <a:p>
            <a:r>
              <a:rPr lang="en-US">
                <a:solidFill>
                  <a:schemeClr val="accent3">
                    <a:lumMod val="60000"/>
                    <a:lumOff val="40000"/>
                  </a:schemeClr>
                </a:solidFill>
                <a:cs typeface="Calibri"/>
              </a:rPr>
              <a:t>A Word on Extravasation</a:t>
            </a:r>
            <a:endParaRPr lang="en-US">
              <a:solidFill>
                <a:schemeClr val="accent3">
                  <a:lumMod val="60000"/>
                  <a:lumOff val="40000"/>
                </a:schemeClr>
              </a:solidFill>
            </a:endParaRPr>
          </a:p>
        </p:txBody>
      </p:sp>
      <p:sp>
        <p:nvSpPr>
          <p:cNvPr id="3" name="Content Placeholder 2">
            <a:extLst>
              <a:ext uri="{FF2B5EF4-FFF2-40B4-BE49-F238E27FC236}">
                <a16:creationId xmlns:a16="http://schemas.microsoft.com/office/drawing/2014/main" id="{38CB3F0D-7B6D-4E5C-AA4C-EFA9C8C71E52}"/>
              </a:ext>
            </a:extLst>
          </p:cNvPr>
          <p:cNvSpPr>
            <a:spLocks noGrp="1"/>
          </p:cNvSpPr>
          <p:nvPr>
            <p:ph idx="1"/>
          </p:nvPr>
        </p:nvSpPr>
        <p:spPr/>
        <p:txBody>
          <a:bodyPr/>
          <a:lstStyle/>
          <a:p>
            <a:r>
              <a:rPr lang="en-US" sz="1600">
                <a:solidFill>
                  <a:srgbClr val="FFFF99"/>
                </a:solidFill>
                <a:ea typeface="+mn-lt"/>
                <a:cs typeface="+mn-lt"/>
              </a:rPr>
              <a:t>IMPORTANT — Antidote for Extravasation Ischemia: To prevent sloughing and necrosis in areas in which extravasation has taken place, the area should be infiltrated as soon as possible with 10 mL to 15 mL of saline solution containing from 5 mg to 10 mg of Regitine® (brand of phentolamine), an adrenergic blocking agent. A syringe with a fine hypodermic needle should be used, with the solution being infiltrated liberally throughout the area, which is easily identified by its cold, hard, and pallid appearance. Sympathetic blockade with phentolamine causes immediate and conspicuous local hyperemic changes if the area is infiltrated within 12 hours. Therefore, phentolamine should be given as soon as possible after the extravasation is noted</a:t>
            </a:r>
            <a:endParaRPr lang="en-US" sz="1600">
              <a:solidFill>
                <a:srgbClr val="FFFF99"/>
              </a:solidFill>
            </a:endParaRPr>
          </a:p>
        </p:txBody>
      </p:sp>
    </p:spTree>
    <p:extLst>
      <p:ext uri="{BB962C8B-B14F-4D97-AF65-F5344CB8AC3E}">
        <p14:creationId xmlns:p14="http://schemas.microsoft.com/office/powerpoint/2010/main" val="190841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60879B3-FA01-4891-8D60-3A448E344194}"/>
              </a:ext>
            </a:extLst>
          </p:cNvPr>
          <p:cNvSpPr>
            <a:spLocks noGrp="1"/>
          </p:cNvSpPr>
          <p:nvPr>
            <p:ph type="title"/>
          </p:nvPr>
        </p:nvSpPr>
        <p:spPr/>
        <p:txBody>
          <a:bodyPr/>
          <a:lstStyle/>
          <a:p>
            <a:r>
              <a:rPr lang="en-US" altLang="en-US">
                <a:solidFill>
                  <a:schemeClr val="accent3">
                    <a:lumMod val="60000"/>
                    <a:lumOff val="40000"/>
                  </a:schemeClr>
                </a:solidFill>
              </a:rPr>
              <a:t>Dopamine</a:t>
            </a:r>
          </a:p>
        </p:txBody>
      </p:sp>
      <p:sp>
        <p:nvSpPr>
          <p:cNvPr id="18435" name="Content Placeholder 2">
            <a:extLst>
              <a:ext uri="{FF2B5EF4-FFF2-40B4-BE49-F238E27FC236}">
                <a16:creationId xmlns:a16="http://schemas.microsoft.com/office/drawing/2014/main" id="{CADD6D00-1096-41F7-8C0B-91E002D26305}"/>
              </a:ext>
            </a:extLst>
          </p:cNvPr>
          <p:cNvSpPr>
            <a:spLocks noGrp="1"/>
          </p:cNvSpPr>
          <p:nvPr>
            <p:ph idx="1"/>
          </p:nvPr>
        </p:nvSpPr>
        <p:spPr/>
        <p:txBody>
          <a:bodyPr/>
          <a:lstStyle/>
          <a:p>
            <a:pPr algn="ctr"/>
            <a:r>
              <a:rPr lang="en-US" altLang="en-US" b="1">
                <a:solidFill>
                  <a:srgbClr val="FFFF99"/>
                </a:solidFill>
                <a:latin typeface="Constantia"/>
                <a:cs typeface="Arial"/>
              </a:rPr>
              <a:t>CONSIDER IF THERE IS NEED FOR INOTROPIC SUPPORT</a:t>
            </a:r>
            <a:endParaRPr lang="en-US"/>
          </a:p>
          <a:p>
            <a:r>
              <a:rPr lang="en-US" altLang="en-US">
                <a:solidFill>
                  <a:srgbClr val="FFFF99"/>
                </a:solidFill>
                <a:latin typeface="Constantia"/>
                <a:cs typeface="Arial"/>
              </a:rPr>
              <a:t>↑</a:t>
            </a:r>
            <a:r>
              <a:rPr lang="en-US" altLang="en-US">
                <a:solidFill>
                  <a:srgbClr val="FFFF99"/>
                </a:solidFill>
              </a:rPr>
              <a:t> Stroke Volume (thereby </a:t>
            </a:r>
            <a:r>
              <a:rPr lang="en-US" altLang="en-US">
                <a:solidFill>
                  <a:srgbClr val="FFFF99"/>
                </a:solidFill>
                <a:latin typeface="Constantia"/>
                <a:cs typeface="Arial"/>
              </a:rPr>
              <a:t>↑</a:t>
            </a:r>
            <a:r>
              <a:rPr lang="en-US" altLang="en-US">
                <a:solidFill>
                  <a:srgbClr val="FFFF99"/>
                </a:solidFill>
              </a:rPr>
              <a:t> MAP &amp; CO)</a:t>
            </a:r>
            <a:endParaRPr lang="en-US"/>
          </a:p>
          <a:p>
            <a:r>
              <a:rPr lang="en-US" altLang="en-US">
                <a:solidFill>
                  <a:srgbClr val="FFFF99"/>
                </a:solidFill>
              </a:rPr>
              <a:t>Dose-related receptor activity </a:t>
            </a:r>
            <a:r>
              <a:rPr lang="en-US" altLang="en-US" sz="1400">
                <a:solidFill>
                  <a:srgbClr val="FFFF99"/>
                </a:solidFill>
              </a:rPr>
              <a:t>“Renal dose dopamine” doesn’t exist </a:t>
            </a:r>
          </a:p>
          <a:p>
            <a:r>
              <a:rPr lang="en-US" altLang="en-US">
                <a:solidFill>
                  <a:srgbClr val="FFFF99"/>
                </a:solidFill>
              </a:rPr>
              <a:t>DA: 1-3 mcg/kg/min </a:t>
            </a:r>
          </a:p>
          <a:p>
            <a:pPr marL="639445" lvl="1" indent="-245745"/>
            <a:r>
              <a:rPr lang="el-GR" altLang="en-US">
                <a:solidFill>
                  <a:srgbClr val="FFFF99"/>
                </a:solidFill>
              </a:rPr>
              <a:t>β</a:t>
            </a:r>
            <a:r>
              <a:rPr lang="en-US" altLang="en-US" baseline="-25000">
                <a:solidFill>
                  <a:srgbClr val="FFFF99"/>
                </a:solidFill>
              </a:rPr>
              <a:t>1</a:t>
            </a:r>
            <a:r>
              <a:rPr lang="en-US" altLang="en-US">
                <a:solidFill>
                  <a:srgbClr val="FFFF99"/>
                </a:solidFill>
              </a:rPr>
              <a:t>: 3-10 mcg/kg/min </a:t>
            </a:r>
          </a:p>
          <a:p>
            <a:pPr marL="639445" lvl="1" indent="-245745"/>
            <a:r>
              <a:rPr lang="el-GR" altLang="en-US">
                <a:solidFill>
                  <a:srgbClr val="FFFF99"/>
                </a:solidFill>
              </a:rPr>
              <a:t>α</a:t>
            </a:r>
            <a:r>
              <a:rPr lang="en-US" altLang="en-US" baseline="-25000">
                <a:solidFill>
                  <a:srgbClr val="FFFF99"/>
                </a:solidFill>
              </a:rPr>
              <a:t>1</a:t>
            </a:r>
            <a:r>
              <a:rPr lang="en-US" altLang="en-US">
                <a:solidFill>
                  <a:srgbClr val="FFFF99"/>
                </a:solidFill>
              </a:rPr>
              <a:t>: 10-20 mcg/kg/min</a:t>
            </a:r>
          </a:p>
          <a:p>
            <a:r>
              <a:rPr lang="en-US" altLang="en-US">
                <a:solidFill>
                  <a:srgbClr val="FFFF99"/>
                </a:solidFill>
              </a:rPr>
              <a:t>Major SE:  Tachyarrhythmias </a:t>
            </a:r>
            <a:endParaRPr lang="en-US" altLang="en-US" dirty="0">
              <a:solidFill>
                <a:srgbClr val="FFFF99"/>
              </a:solidFill>
            </a:endParaRPr>
          </a:p>
          <a:p>
            <a:r>
              <a:rPr lang="en-US" altLang="en-US">
                <a:solidFill>
                  <a:srgbClr val="FFFF99"/>
                </a:solidFill>
              </a:rPr>
              <a:t>Other SE:  Increase in PCWP and pulmonary shunting, May cause poor splanchnic perfusion</a:t>
            </a:r>
            <a:endParaRPr lang="en-US" altLang="en-US" dirty="0">
              <a:solidFill>
                <a:srgbClr val="FFFF99"/>
              </a:solidFill>
            </a:endParaRPr>
          </a:p>
          <a:p>
            <a:endParaRPr lang="en-US" altLang="en-US" dirty="0">
              <a:solidFill>
                <a:srgbClr val="FFFF9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70A69FE-E025-49A0-95D3-FAF174C42ECC}"/>
              </a:ext>
            </a:extLst>
          </p:cNvPr>
          <p:cNvSpPr>
            <a:spLocks noGrp="1"/>
          </p:cNvSpPr>
          <p:nvPr>
            <p:ph type="title"/>
          </p:nvPr>
        </p:nvSpPr>
        <p:spPr/>
        <p:txBody>
          <a:bodyPr/>
          <a:lstStyle/>
          <a:p>
            <a:r>
              <a:rPr lang="en-US" altLang="en-US">
                <a:solidFill>
                  <a:schemeClr val="accent3">
                    <a:lumMod val="60000"/>
                    <a:lumOff val="40000"/>
                  </a:schemeClr>
                </a:solidFill>
              </a:rPr>
              <a:t>Dobutamine</a:t>
            </a:r>
          </a:p>
        </p:txBody>
      </p:sp>
      <p:sp>
        <p:nvSpPr>
          <p:cNvPr id="26627" name="Content Placeholder 2">
            <a:extLst>
              <a:ext uri="{FF2B5EF4-FFF2-40B4-BE49-F238E27FC236}">
                <a16:creationId xmlns:a16="http://schemas.microsoft.com/office/drawing/2014/main" id="{115C37FA-04B0-4EC0-916C-04E90C146334}"/>
              </a:ext>
            </a:extLst>
          </p:cNvPr>
          <p:cNvSpPr>
            <a:spLocks noGrp="1"/>
          </p:cNvSpPr>
          <p:nvPr>
            <p:ph idx="1"/>
          </p:nvPr>
        </p:nvSpPr>
        <p:spPr/>
        <p:txBody>
          <a:bodyPr/>
          <a:lstStyle/>
          <a:p>
            <a:pPr algn="ctr"/>
            <a:r>
              <a:rPr lang="en-US" altLang="en-US" b="1">
                <a:solidFill>
                  <a:srgbClr val="FFFF99"/>
                </a:solidFill>
              </a:rPr>
              <a:t>NEED FOR INTOTROPE</a:t>
            </a:r>
            <a:endParaRPr lang="en-US" altLang="en-US" b="1" dirty="0">
              <a:solidFill>
                <a:srgbClr val="FFFF99"/>
              </a:solidFill>
            </a:endParaRPr>
          </a:p>
          <a:p>
            <a:r>
              <a:rPr lang="el-GR" altLang="en-US">
                <a:solidFill>
                  <a:srgbClr val="FFFF99"/>
                </a:solidFill>
              </a:rPr>
              <a:t>β</a:t>
            </a:r>
            <a:r>
              <a:rPr lang="en-US" altLang="en-US" baseline="-25000">
                <a:solidFill>
                  <a:srgbClr val="FFFF99"/>
                </a:solidFill>
              </a:rPr>
              <a:t>1</a:t>
            </a:r>
            <a:r>
              <a:rPr lang="en-US" altLang="en-US">
                <a:solidFill>
                  <a:srgbClr val="FFFF99"/>
                </a:solidFill>
              </a:rPr>
              <a:t> – strong inotropic activity</a:t>
            </a:r>
          </a:p>
          <a:p>
            <a:r>
              <a:rPr lang="en-US">
                <a:solidFill>
                  <a:srgbClr val="FFFF99"/>
                </a:solidFill>
                <a:ea typeface="+mn-lt"/>
                <a:cs typeface="+mn-lt"/>
              </a:rPr>
              <a:t>Increased contractility leads to decreased SVR (sometimes called “inodilator”) - will often need to use with norepinephrine</a:t>
            </a:r>
            <a:endParaRPr lang="en-US">
              <a:solidFill>
                <a:srgbClr val="FFFF99"/>
              </a:solidFill>
            </a:endParaRPr>
          </a:p>
          <a:p>
            <a:r>
              <a:rPr lang="en-US">
                <a:solidFill>
                  <a:srgbClr val="FFFF99"/>
                </a:solidFill>
                <a:ea typeface="+mn-lt"/>
                <a:cs typeface="+mn-lt"/>
              </a:rPr>
              <a:t>Start @ 2.5 mcg/kg/min max 20 mcg/kg/min</a:t>
            </a:r>
            <a:endParaRPr lang="en-US" altLang="en-US" dirty="0">
              <a:solidFill>
                <a:srgbClr val="FFFF99"/>
              </a:solidFill>
            </a:endParaRPr>
          </a:p>
          <a:p>
            <a:r>
              <a:rPr lang="en-US" altLang="en-US">
                <a:solidFill>
                  <a:srgbClr val="FFFF99"/>
                </a:solidFill>
              </a:rPr>
              <a:t>SE:  Tachydysrhythmias</a:t>
            </a:r>
          </a:p>
          <a:p>
            <a:endParaRPr lang="en-US" altLang="en-US" dirty="0">
              <a:solidFill>
                <a:srgbClr val="FFFF99"/>
              </a:solidFill>
            </a:endParaRPr>
          </a:p>
          <a:p>
            <a:r>
              <a:rPr lang="en-US" altLang="en-US" i="1">
                <a:solidFill>
                  <a:srgbClr val="FFFF99"/>
                </a:solidFill>
              </a:rPr>
              <a:t>Isoproterenol is a pure beta-agonist and a powerful chronotrope dosed at 2-10mcg/min - many hospitals don't carry it</a:t>
            </a:r>
            <a:endParaRPr lang="en-US" altLang="en-US" dirty="0">
              <a:solidFill>
                <a:srgbClr val="FFFF9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8FD30-8B6B-41DD-AD4C-40F9F4515A18}"/>
              </a:ext>
            </a:extLst>
          </p:cNvPr>
          <p:cNvSpPr>
            <a:spLocks noGrp="1"/>
          </p:cNvSpPr>
          <p:nvPr>
            <p:ph type="title"/>
          </p:nvPr>
        </p:nvSpPr>
        <p:spPr/>
        <p:txBody>
          <a:bodyPr/>
          <a:lstStyle/>
          <a:p>
            <a:r>
              <a:rPr lang="en-US">
                <a:solidFill>
                  <a:schemeClr val="accent3">
                    <a:lumMod val="60000"/>
                    <a:lumOff val="40000"/>
                  </a:schemeClr>
                </a:solidFill>
                <a:cs typeface="Calibri"/>
              </a:rPr>
              <a:t>Midodrine</a:t>
            </a:r>
            <a:endParaRPr lang="en-US"/>
          </a:p>
        </p:txBody>
      </p:sp>
      <p:sp>
        <p:nvSpPr>
          <p:cNvPr id="3" name="Content Placeholder 2">
            <a:extLst>
              <a:ext uri="{FF2B5EF4-FFF2-40B4-BE49-F238E27FC236}">
                <a16:creationId xmlns:a16="http://schemas.microsoft.com/office/drawing/2014/main" id="{D4CBD3B7-0425-4C9A-A512-1AD4F4969CFC}"/>
              </a:ext>
            </a:extLst>
          </p:cNvPr>
          <p:cNvSpPr>
            <a:spLocks noGrp="1"/>
          </p:cNvSpPr>
          <p:nvPr>
            <p:ph idx="1"/>
          </p:nvPr>
        </p:nvSpPr>
        <p:spPr/>
        <p:txBody>
          <a:bodyPr/>
          <a:lstStyle/>
          <a:p>
            <a:r>
              <a:rPr lang="en-US">
                <a:solidFill>
                  <a:srgbClr val="FFFF99"/>
                </a:solidFill>
              </a:rPr>
              <a:t>"Oral Phenylephrine"</a:t>
            </a:r>
            <a:endParaRPr lang="en-US" dirty="0">
              <a:solidFill>
                <a:srgbClr val="FFFF99"/>
              </a:solidFill>
            </a:endParaRPr>
          </a:p>
          <a:p>
            <a:r>
              <a:rPr lang="en-US">
                <a:solidFill>
                  <a:srgbClr val="FFFF99"/>
                </a:solidFill>
              </a:rPr>
              <a:t>Used in OP setting particularly for pts who develop hypotension with dialysis</a:t>
            </a:r>
          </a:p>
          <a:p>
            <a:r>
              <a:rPr lang="en-US">
                <a:solidFill>
                  <a:srgbClr val="FFFF99"/>
                </a:solidFill>
              </a:rPr>
              <a:t>Can be used in the hospital to liberate from IV vasopressors</a:t>
            </a:r>
          </a:p>
          <a:p>
            <a:r>
              <a:rPr lang="en-US">
                <a:solidFill>
                  <a:srgbClr val="FFFF99"/>
                </a:solidFill>
              </a:rPr>
              <a:t>Is a component of therapy for hepatorenal syndrome</a:t>
            </a:r>
            <a:endParaRPr lang="en-US" dirty="0">
              <a:solidFill>
                <a:srgbClr val="FFFF99"/>
              </a:solidFill>
            </a:endParaRPr>
          </a:p>
        </p:txBody>
      </p:sp>
    </p:spTree>
    <p:extLst>
      <p:ext uri="{BB962C8B-B14F-4D97-AF65-F5344CB8AC3E}">
        <p14:creationId xmlns:p14="http://schemas.microsoft.com/office/powerpoint/2010/main" val="1282054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663BF-66DC-4DAC-ACFC-5CAB17B6B98A}"/>
              </a:ext>
            </a:extLst>
          </p:cNvPr>
          <p:cNvSpPr>
            <a:spLocks noGrp="1"/>
          </p:cNvSpPr>
          <p:nvPr>
            <p:ph type="title"/>
          </p:nvPr>
        </p:nvSpPr>
        <p:spPr>
          <a:xfrm>
            <a:off x="457200" y="115675"/>
            <a:ext cx="8229600" cy="1143000"/>
          </a:xfrm>
        </p:spPr>
        <p:txBody>
          <a:bodyPr/>
          <a:lstStyle/>
          <a:p>
            <a:r>
              <a:rPr lang="en-US">
                <a:solidFill>
                  <a:schemeClr val="accent3">
                    <a:lumMod val="60000"/>
                    <a:lumOff val="40000"/>
                  </a:schemeClr>
                </a:solidFill>
                <a:cs typeface="Calibri"/>
              </a:rPr>
              <a:t>Miscellaneous Drugs</a:t>
            </a:r>
            <a:endParaRPr lang="en-US">
              <a:solidFill>
                <a:schemeClr val="accent3">
                  <a:lumMod val="60000"/>
                  <a:lumOff val="40000"/>
                </a:schemeClr>
              </a:solidFill>
            </a:endParaRPr>
          </a:p>
        </p:txBody>
      </p:sp>
      <p:sp>
        <p:nvSpPr>
          <p:cNvPr id="3" name="Content Placeholder 2">
            <a:extLst>
              <a:ext uri="{FF2B5EF4-FFF2-40B4-BE49-F238E27FC236}">
                <a16:creationId xmlns:a16="http://schemas.microsoft.com/office/drawing/2014/main" id="{5A374FC7-7D4D-4274-BEAB-E107DC1CFE99}"/>
              </a:ext>
            </a:extLst>
          </p:cNvPr>
          <p:cNvSpPr>
            <a:spLocks noGrp="1"/>
          </p:cNvSpPr>
          <p:nvPr>
            <p:ph idx="1"/>
          </p:nvPr>
        </p:nvSpPr>
        <p:spPr>
          <a:xfrm>
            <a:off x="421849" y="1322421"/>
            <a:ext cx="8229600" cy="4389437"/>
          </a:xfrm>
        </p:spPr>
        <p:txBody>
          <a:bodyPr/>
          <a:lstStyle/>
          <a:p>
            <a:pPr marL="736600" lvl="1" indent="-342900">
              <a:buFont typeface="Arial" panose="05020102010507070707" pitchFamily="18" charset="2"/>
              <a:buChar char="•"/>
            </a:pPr>
            <a:r>
              <a:rPr lang="en-US">
                <a:solidFill>
                  <a:srgbClr val="FFFF99"/>
                </a:solidFill>
                <a:ea typeface="+mn-lt"/>
                <a:cs typeface="+mn-lt"/>
              </a:rPr>
              <a:t>Methylene Blue </a:t>
            </a:r>
            <a:r>
              <a:rPr lang="en-US" sz="1800" i="1">
                <a:solidFill>
                  <a:srgbClr val="FFFF99"/>
                </a:solidFill>
              </a:rPr>
              <a:t>1.5 to 2 mg/kg over 20 to 60 minutes administered once</a:t>
            </a:r>
            <a:endParaRPr lang="en-US" sz="1800">
              <a:solidFill>
                <a:srgbClr val="000000"/>
              </a:solidFill>
            </a:endParaRPr>
          </a:p>
          <a:p>
            <a:pPr lvl="2" indent="-245745">
              <a:buFont typeface="Arial" panose="05020102010507070707" pitchFamily="18" charset="2"/>
              <a:buChar char="•"/>
            </a:pPr>
            <a:r>
              <a:rPr lang="en-US">
                <a:solidFill>
                  <a:srgbClr val="FFFF99"/>
                </a:solidFill>
              </a:rPr>
              <a:t>Restore</a:t>
            </a:r>
            <a:r>
              <a:rPr lang="en-US" dirty="0">
                <a:solidFill>
                  <a:srgbClr val="FFFF99"/>
                </a:solidFill>
                <a:ea typeface="+mn-lt"/>
                <a:cs typeface="+mn-lt"/>
              </a:rPr>
              <a:t> Vasoplegia after Cardiac Surgery </a:t>
            </a:r>
            <a:r>
              <a:rPr lang="en-US">
                <a:solidFill>
                  <a:srgbClr val="FFFF99"/>
                </a:solidFill>
                <a:ea typeface="+mn-lt"/>
                <a:cs typeface="+mn-lt"/>
              </a:rPr>
              <a:t>(through eNOS)</a:t>
            </a:r>
            <a:endParaRPr lang="en-US">
              <a:solidFill>
                <a:srgbClr val="000000"/>
              </a:solidFill>
              <a:ea typeface="+mn-lt"/>
              <a:cs typeface="+mn-lt"/>
            </a:endParaRPr>
          </a:p>
          <a:p>
            <a:pPr marL="736600" lvl="1" indent="-342900">
              <a:buFont typeface="Arial" panose="05020102010507070707" pitchFamily="18" charset="2"/>
              <a:buChar char="•"/>
            </a:pPr>
            <a:r>
              <a:rPr lang="en-US">
                <a:solidFill>
                  <a:srgbClr val="FFFF99"/>
                </a:solidFill>
                <a:ea typeface="+mn-lt"/>
                <a:cs typeface="+mn-lt"/>
              </a:rPr>
              <a:t>Milrinone</a:t>
            </a:r>
            <a:r>
              <a:rPr lang="en-US" dirty="0">
                <a:solidFill>
                  <a:srgbClr val="FFFF99"/>
                </a:solidFill>
              </a:rPr>
              <a:t> </a:t>
            </a:r>
            <a:r>
              <a:rPr lang="en-US" sz="1600" i="1">
                <a:solidFill>
                  <a:srgbClr val="FFFF99"/>
                </a:solidFill>
              </a:rPr>
              <a:t>0.375-0.75 mcg/kg/min</a:t>
            </a:r>
            <a:endParaRPr lang="en-US" dirty="0">
              <a:solidFill>
                <a:srgbClr val="FFFF99"/>
              </a:solidFill>
            </a:endParaRPr>
          </a:p>
          <a:p>
            <a:pPr lvl="2" indent="-245745">
              <a:buFont typeface="Arial" panose="05020102010507070707" pitchFamily="18" charset="2"/>
              <a:buChar char="•"/>
            </a:pPr>
            <a:r>
              <a:rPr lang="en-US">
                <a:solidFill>
                  <a:srgbClr val="FFFF99"/>
                </a:solidFill>
              </a:rPr>
              <a:t>PDE3i increasing cAMP</a:t>
            </a:r>
          </a:p>
          <a:p>
            <a:pPr lvl="3">
              <a:buFont typeface="Arial" panose="05020102010507070707" pitchFamily="18" charset="2"/>
              <a:buChar char="•"/>
            </a:pPr>
            <a:r>
              <a:rPr lang="en-US">
                <a:solidFill>
                  <a:srgbClr val="FFFF99"/>
                </a:solidFill>
              </a:rPr>
              <a:t>Causes increased myocardial contractility &amp; vasodilation</a:t>
            </a:r>
            <a:endParaRPr lang="en-US" i="1">
              <a:solidFill>
                <a:srgbClr val="FFFF99"/>
              </a:solidFill>
            </a:endParaRPr>
          </a:p>
          <a:p>
            <a:pPr marL="736600" lvl="1" indent="-342900">
              <a:buClr>
                <a:srgbClr val="0F6FC6"/>
              </a:buClr>
              <a:buFont typeface="Arial" panose="05020102010507070707" pitchFamily="18" charset="2"/>
              <a:buChar char="•"/>
            </a:pPr>
            <a:r>
              <a:rPr lang="en-US">
                <a:solidFill>
                  <a:srgbClr val="FFFF99"/>
                </a:solidFill>
              </a:rPr>
              <a:t>Levosimendan </a:t>
            </a:r>
            <a:r>
              <a:rPr lang="en-US" dirty="0">
                <a:ea typeface="+mn-lt"/>
                <a:cs typeface="+mn-lt"/>
              </a:rPr>
              <a:t> </a:t>
            </a:r>
            <a:r>
              <a:rPr lang="en-US" sz="1800" i="1">
                <a:solidFill>
                  <a:srgbClr val="FFFF99"/>
                </a:solidFill>
                <a:ea typeface="+mn-lt"/>
                <a:cs typeface="+mn-lt"/>
              </a:rPr>
              <a:t>6 to 12 mcg/kg infused over 10 minutes. Maintenance: 0.05 to 0.2 mcg/kg/minute</a:t>
            </a:r>
            <a:endParaRPr lang="en-US" sz="1800" i="1">
              <a:solidFill>
                <a:srgbClr val="FFFF99"/>
              </a:solidFill>
            </a:endParaRPr>
          </a:p>
          <a:p>
            <a:pPr lvl="2" indent="-245745">
              <a:buFont typeface="Arial" panose="05020102010507070707" pitchFamily="18" charset="2"/>
              <a:buChar char="•"/>
            </a:pPr>
            <a:r>
              <a:rPr lang="en-US">
                <a:solidFill>
                  <a:srgbClr val="FFFF99"/>
                </a:solidFill>
              </a:rPr>
              <a:t>"Calcium Sensitizer"</a:t>
            </a:r>
            <a:endParaRPr lang="en-US">
              <a:solidFill>
                <a:srgbClr val="000000"/>
              </a:solidFill>
            </a:endParaRPr>
          </a:p>
          <a:p>
            <a:pPr lvl="3">
              <a:buFont typeface="Arial" panose="05020102010507070707" pitchFamily="18" charset="2"/>
              <a:buChar char="•"/>
            </a:pPr>
            <a:r>
              <a:rPr lang="en-US">
                <a:solidFill>
                  <a:srgbClr val="FFFF99"/>
                </a:solidFill>
              </a:rPr>
              <a:t>Enhances ventricular contractility &amp; vasodilation</a:t>
            </a:r>
          </a:p>
          <a:p>
            <a:pPr marL="736600" lvl="1" indent="-342900">
              <a:buClr>
                <a:srgbClr val="0F6FC6"/>
              </a:buClr>
              <a:buFont typeface="Arial" panose="05020102010507070707" pitchFamily="18" charset="2"/>
              <a:buChar char="•"/>
            </a:pPr>
            <a:r>
              <a:rPr lang="en-US">
                <a:solidFill>
                  <a:srgbClr val="FFFF99"/>
                </a:solidFill>
              </a:rPr>
              <a:t>Angiotensin II </a:t>
            </a:r>
            <a:r>
              <a:rPr lang="en-US" sz="1800" i="1">
                <a:solidFill>
                  <a:srgbClr val="FFFF99"/>
                </a:solidFill>
                <a:ea typeface="+mn-lt"/>
                <a:cs typeface="+mn-lt"/>
              </a:rPr>
              <a:t>10 to 80 ng/kg/minute</a:t>
            </a:r>
            <a:endParaRPr lang="en-US" sz="1800" i="1">
              <a:solidFill>
                <a:srgbClr val="FFFF99"/>
              </a:solidFill>
            </a:endParaRPr>
          </a:p>
          <a:p>
            <a:pPr lvl="2" indent="-245745">
              <a:buFont typeface="Arial" panose="05020102010507070707" pitchFamily="18" charset="2"/>
              <a:buChar char="•"/>
            </a:pPr>
            <a:r>
              <a:rPr lang="en-US">
                <a:solidFill>
                  <a:srgbClr val="FFFF99"/>
                </a:solidFill>
              </a:rPr>
              <a:t>Works at AT1 and AT2 G-coupled protein receptors to vasoconstrict and release aldosterone and vasopressin</a:t>
            </a:r>
            <a:endParaRPr lang="en-US" dirty="0">
              <a:solidFill>
                <a:srgbClr val="FFFF99"/>
              </a:solidFill>
            </a:endParaRPr>
          </a:p>
          <a:p>
            <a:pPr marL="393700" lvl="1" indent="0">
              <a:buClr>
                <a:srgbClr val="0F6FC6"/>
              </a:buClr>
              <a:buNone/>
            </a:pPr>
            <a:endParaRPr lang="en-US" sz="1800" i="1" dirty="0">
              <a:solidFill>
                <a:srgbClr val="FFFF99"/>
              </a:solidFill>
            </a:endParaRPr>
          </a:p>
          <a:p>
            <a:pPr marL="393700" lvl="1" indent="0">
              <a:buClr>
                <a:srgbClr val="0F6FC6"/>
              </a:buClr>
              <a:buNone/>
            </a:pPr>
            <a:endParaRPr lang="en-US" dirty="0">
              <a:solidFill>
                <a:srgbClr val="FFFF99"/>
              </a:solidFill>
            </a:endParaRPr>
          </a:p>
          <a:p>
            <a:pPr marL="393700" lvl="1" indent="0">
              <a:buClr>
                <a:srgbClr val="0F6FC6"/>
              </a:buClr>
              <a:buNone/>
            </a:pPr>
            <a:endParaRPr lang="en-US" dirty="0">
              <a:solidFill>
                <a:srgbClr val="000000"/>
              </a:solidFill>
            </a:endParaRPr>
          </a:p>
          <a:p>
            <a:endParaRPr lang="en-US" dirty="0">
              <a:solidFill>
                <a:srgbClr val="FFFF99"/>
              </a:solidFill>
            </a:endParaRPr>
          </a:p>
        </p:txBody>
      </p:sp>
    </p:spTree>
    <p:extLst>
      <p:ext uri="{BB962C8B-B14F-4D97-AF65-F5344CB8AC3E}">
        <p14:creationId xmlns:p14="http://schemas.microsoft.com/office/powerpoint/2010/main" val="2660133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0AE05-7080-4067-8063-EE13C62650BB}"/>
              </a:ext>
            </a:extLst>
          </p:cNvPr>
          <p:cNvSpPr>
            <a:spLocks noGrp="1"/>
          </p:cNvSpPr>
          <p:nvPr>
            <p:ph type="title"/>
          </p:nvPr>
        </p:nvSpPr>
        <p:spPr/>
        <p:txBody>
          <a:bodyPr/>
          <a:lstStyle/>
          <a:p>
            <a:r>
              <a:rPr lang="en-US">
                <a:solidFill>
                  <a:schemeClr val="accent3">
                    <a:lumMod val="60000"/>
                    <a:lumOff val="40000"/>
                  </a:schemeClr>
                </a:solidFill>
                <a:cs typeface="Calibri"/>
              </a:rPr>
              <a:t>SECOND RULE</a:t>
            </a:r>
            <a:endParaRPr lang="en-US">
              <a:solidFill>
                <a:schemeClr val="accent3">
                  <a:lumMod val="60000"/>
                  <a:lumOff val="40000"/>
                </a:schemeClr>
              </a:solidFill>
            </a:endParaRPr>
          </a:p>
        </p:txBody>
      </p:sp>
      <p:sp>
        <p:nvSpPr>
          <p:cNvPr id="3" name="Content Placeholder 2">
            <a:extLst>
              <a:ext uri="{FF2B5EF4-FFF2-40B4-BE49-F238E27FC236}">
                <a16:creationId xmlns:a16="http://schemas.microsoft.com/office/drawing/2014/main" id="{0ADFDC48-EEFD-4E33-8B4A-4CAF6D61D101}"/>
              </a:ext>
            </a:extLst>
          </p:cNvPr>
          <p:cNvSpPr>
            <a:spLocks noGrp="1"/>
          </p:cNvSpPr>
          <p:nvPr>
            <p:ph idx="1"/>
          </p:nvPr>
        </p:nvSpPr>
        <p:spPr/>
        <p:txBody>
          <a:bodyPr/>
          <a:lstStyle/>
          <a:p>
            <a:r>
              <a:rPr lang="en-US">
                <a:solidFill>
                  <a:srgbClr val="FFFF99"/>
                </a:solidFill>
              </a:rPr>
              <a:t>TREAT THE PATIENT </a:t>
            </a:r>
          </a:p>
          <a:p>
            <a:pPr marL="639445" lvl="1" indent="-245745"/>
            <a:r>
              <a:rPr lang="en-US">
                <a:solidFill>
                  <a:srgbClr val="FFFF99"/>
                </a:solidFill>
              </a:rPr>
              <a:t>Maximal Dosing is Arbitrary</a:t>
            </a:r>
            <a:endParaRPr lang="en-US" dirty="0">
              <a:solidFill>
                <a:srgbClr val="FFFF99"/>
              </a:solidFill>
            </a:endParaRPr>
          </a:p>
          <a:p>
            <a:pPr marL="639445" lvl="1" indent="-245745"/>
            <a:endParaRPr lang="en-US" dirty="0">
              <a:solidFill>
                <a:srgbClr val="FFFF99"/>
              </a:solidFill>
            </a:endParaRPr>
          </a:p>
          <a:p>
            <a:pPr marL="639445" lvl="1" indent="-245745"/>
            <a:r>
              <a:rPr lang="en-US">
                <a:solidFill>
                  <a:srgbClr val="FFFF99"/>
                </a:solidFill>
              </a:rPr>
              <a:t>Patients often have multiple types of shock at play</a:t>
            </a:r>
            <a:endParaRPr lang="en-US" dirty="0">
              <a:solidFill>
                <a:srgbClr val="FFFF99"/>
              </a:solidFill>
            </a:endParaRPr>
          </a:p>
          <a:p>
            <a:pPr lvl="2" indent="-245745"/>
            <a:r>
              <a:rPr lang="en-US">
                <a:solidFill>
                  <a:srgbClr val="FFFF99"/>
                </a:solidFill>
              </a:rPr>
              <a:t>-For example, a septic patient will have vasodilatory shock and possibly cardiogenic from cytokine-induced cardiomyopathy</a:t>
            </a:r>
            <a:endParaRPr lang="en-US" dirty="0">
              <a:solidFill>
                <a:srgbClr val="FFFF99"/>
              </a:solidFill>
            </a:endParaRPr>
          </a:p>
          <a:p>
            <a:pPr lvl="2" indent="-245745">
              <a:buClr>
                <a:srgbClr val="009DD9"/>
              </a:buClr>
            </a:pPr>
            <a:r>
              <a:rPr lang="en-US">
                <a:solidFill>
                  <a:srgbClr val="FFFF99"/>
                </a:solidFill>
              </a:rPr>
              <a:t>-Consider multiple types of pressors if your evaluation warrants such</a:t>
            </a:r>
            <a:endParaRPr lang="en-US" dirty="0">
              <a:solidFill>
                <a:srgbClr val="FFFF99"/>
              </a:solidFill>
            </a:endParaRPr>
          </a:p>
          <a:p>
            <a:pPr lvl="2" indent="-245745">
              <a:buClr>
                <a:srgbClr val="009DD9"/>
              </a:buClr>
            </a:pPr>
            <a:endParaRPr lang="en-US" dirty="0">
              <a:solidFill>
                <a:srgbClr val="FFFF99"/>
              </a:solidFill>
            </a:endParaRPr>
          </a:p>
          <a:p>
            <a:pPr lvl="2" indent="-245745">
              <a:buClr>
                <a:srgbClr val="009DD9"/>
              </a:buClr>
            </a:pPr>
            <a:endParaRPr lang="en-US" dirty="0">
              <a:solidFill>
                <a:srgbClr val="FFFF99"/>
              </a:solidFill>
            </a:endParaRPr>
          </a:p>
          <a:p>
            <a:endParaRPr lang="en-US" dirty="0">
              <a:solidFill>
                <a:srgbClr val="FFFF99"/>
              </a:solidFill>
            </a:endParaRPr>
          </a:p>
        </p:txBody>
      </p:sp>
    </p:spTree>
    <p:extLst>
      <p:ext uri="{BB962C8B-B14F-4D97-AF65-F5344CB8AC3E}">
        <p14:creationId xmlns:p14="http://schemas.microsoft.com/office/powerpoint/2010/main" val="3407033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033E0346-33CC-4A01-8CE5-F3A08C0DB3E2}"/>
              </a:ext>
            </a:extLst>
          </p:cNvPr>
          <p:cNvSpPr>
            <a:spLocks noGrp="1"/>
          </p:cNvSpPr>
          <p:nvPr>
            <p:ph type="title"/>
          </p:nvPr>
        </p:nvSpPr>
        <p:spPr/>
        <p:txBody>
          <a:bodyPr/>
          <a:lstStyle/>
          <a:p>
            <a:r>
              <a:rPr lang="en-US" altLang="en-US">
                <a:solidFill>
                  <a:schemeClr val="accent3">
                    <a:lumMod val="60000"/>
                    <a:lumOff val="40000"/>
                  </a:schemeClr>
                </a:solidFill>
              </a:rPr>
              <a:t>What Is Blood Pressure?</a:t>
            </a:r>
            <a:endParaRPr lang="en-US" altLang="en-US" dirty="0">
              <a:solidFill>
                <a:schemeClr val="accent3">
                  <a:lumMod val="60000"/>
                  <a:lumOff val="40000"/>
                </a:schemeClr>
              </a:solidFill>
            </a:endParaRPr>
          </a:p>
        </p:txBody>
      </p:sp>
      <p:sp>
        <p:nvSpPr>
          <p:cNvPr id="13315" name="Content Placeholder 2">
            <a:extLst>
              <a:ext uri="{FF2B5EF4-FFF2-40B4-BE49-F238E27FC236}">
                <a16:creationId xmlns:a16="http://schemas.microsoft.com/office/drawing/2014/main" id="{9067A151-A20E-485D-9FCB-F3052D1A4D5C}"/>
              </a:ext>
            </a:extLst>
          </p:cNvPr>
          <p:cNvSpPr>
            <a:spLocks noGrp="1"/>
          </p:cNvSpPr>
          <p:nvPr>
            <p:ph idx="1"/>
          </p:nvPr>
        </p:nvSpPr>
        <p:spPr/>
        <p:txBody>
          <a:bodyPr/>
          <a:lstStyle/>
          <a:p>
            <a:r>
              <a:rPr lang="en-US" altLang="en-US">
                <a:solidFill>
                  <a:srgbClr val="FFFF99"/>
                </a:solidFill>
              </a:rPr>
              <a:t>Function of:</a:t>
            </a:r>
          </a:p>
          <a:p>
            <a:pPr lvl="1">
              <a:buFont typeface="Wingdings 2" panose="05020102010507070707" pitchFamily="18" charset="2"/>
              <a:buNone/>
            </a:pPr>
            <a:r>
              <a:rPr lang="en-US" altLang="en-US">
                <a:solidFill>
                  <a:srgbClr val="FFFF99"/>
                </a:solidFill>
              </a:rPr>
              <a:t>                 </a:t>
            </a:r>
          </a:p>
          <a:p>
            <a:pPr lvl="1">
              <a:buFont typeface="Wingdings 2" panose="05020102010507070707" pitchFamily="18" charset="2"/>
              <a:buNone/>
            </a:pPr>
            <a:r>
              <a:rPr lang="en-US" altLang="en-US">
                <a:solidFill>
                  <a:srgbClr val="FFFF99"/>
                </a:solidFill>
              </a:rPr>
              <a:t>			HR</a:t>
            </a:r>
          </a:p>
          <a:p>
            <a:pPr lvl="1">
              <a:buFont typeface="Wingdings 2" panose="05020102010507070707" pitchFamily="18" charset="2"/>
              <a:buNone/>
            </a:pPr>
            <a:r>
              <a:rPr lang="en-US" altLang="en-US">
                <a:solidFill>
                  <a:srgbClr val="FFFF99"/>
                </a:solidFill>
              </a:rPr>
              <a:t>CO                             Myocardial contractility</a:t>
            </a:r>
          </a:p>
          <a:p>
            <a:pPr lvl="1">
              <a:buFont typeface="Wingdings 2" panose="05020102010507070707" pitchFamily="18" charset="2"/>
              <a:buNone/>
            </a:pPr>
            <a:r>
              <a:rPr lang="en-US" altLang="en-US">
                <a:solidFill>
                  <a:srgbClr val="FFFF99"/>
                </a:solidFill>
              </a:rPr>
              <a:t>                   SV  	     Preload</a:t>
            </a:r>
          </a:p>
          <a:p>
            <a:pPr lvl="1">
              <a:buFont typeface="Wingdings 2" panose="05020102010507070707" pitchFamily="18" charset="2"/>
              <a:buNone/>
            </a:pPr>
            <a:r>
              <a:rPr lang="en-US" altLang="en-US">
                <a:solidFill>
                  <a:srgbClr val="FFFF99"/>
                </a:solidFill>
              </a:rPr>
              <a:t>                                    Afterload </a:t>
            </a:r>
          </a:p>
          <a:p>
            <a:pPr lvl="1">
              <a:buFont typeface="Wingdings 2" panose="05020102010507070707" pitchFamily="18" charset="2"/>
              <a:buNone/>
            </a:pPr>
            <a:r>
              <a:rPr lang="en-US" altLang="en-US">
                <a:solidFill>
                  <a:srgbClr val="FFFF99"/>
                </a:solidFill>
              </a:rPr>
              <a:t>				     SVR    </a:t>
            </a:r>
          </a:p>
          <a:p>
            <a:pPr lvl="1">
              <a:buFont typeface="Wingdings 2" panose="05020102010507070707" pitchFamily="18" charset="2"/>
              <a:buNone/>
            </a:pPr>
            <a:r>
              <a:rPr lang="en-US" altLang="en-US">
                <a:solidFill>
                  <a:srgbClr val="FFFF99"/>
                </a:solidFill>
              </a:rPr>
              <a:t>                                </a:t>
            </a:r>
          </a:p>
          <a:p>
            <a:pPr lvl="1" algn="ctr">
              <a:buFont typeface="Wingdings 2" panose="05020102010507070707" pitchFamily="18" charset="2"/>
              <a:buNone/>
            </a:pPr>
            <a:r>
              <a:rPr lang="en-US" altLang="en-US">
                <a:solidFill>
                  <a:srgbClr val="FFFF99"/>
                </a:solidFill>
              </a:rPr>
              <a:t>(GOAL MAP &gt;60/65)</a:t>
            </a:r>
          </a:p>
        </p:txBody>
      </p:sp>
      <p:cxnSp>
        <p:nvCxnSpPr>
          <p:cNvPr id="5" name="Straight Arrow Connector 4">
            <a:extLst>
              <a:ext uri="{FF2B5EF4-FFF2-40B4-BE49-F238E27FC236}">
                <a16:creationId xmlns:a16="http://schemas.microsoft.com/office/drawing/2014/main" id="{541119EF-2E56-40C8-BDE8-5E859BE17229}"/>
              </a:ext>
            </a:extLst>
          </p:cNvPr>
          <p:cNvCxnSpPr/>
          <p:nvPr/>
        </p:nvCxnSpPr>
        <p:spPr>
          <a:xfrm flipV="1">
            <a:off x="1447800" y="3048000"/>
            <a:ext cx="762000" cy="3810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19C68047-5A1E-4861-B6CE-5CF75D349CA6}"/>
              </a:ext>
            </a:extLst>
          </p:cNvPr>
          <p:cNvCxnSpPr/>
          <p:nvPr/>
        </p:nvCxnSpPr>
        <p:spPr>
          <a:xfrm>
            <a:off x="1447800" y="3581400"/>
            <a:ext cx="762000" cy="3810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45DC563-954D-440B-A57E-286B7EA2C75B}"/>
              </a:ext>
            </a:extLst>
          </p:cNvPr>
          <p:cNvCxnSpPr/>
          <p:nvPr/>
        </p:nvCxnSpPr>
        <p:spPr>
          <a:xfrm flipV="1">
            <a:off x="2819400" y="3505200"/>
            <a:ext cx="685800" cy="3048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E4E78DA-B6CA-42BD-9135-24F5810186CC}"/>
              </a:ext>
            </a:extLst>
          </p:cNvPr>
          <p:cNvCxnSpPr/>
          <p:nvPr/>
        </p:nvCxnSpPr>
        <p:spPr>
          <a:xfrm>
            <a:off x="2819400" y="3962400"/>
            <a:ext cx="762000" cy="1588"/>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0B3A22C-9C66-465E-920B-9BB809E2F810}"/>
              </a:ext>
            </a:extLst>
          </p:cNvPr>
          <p:cNvCxnSpPr/>
          <p:nvPr/>
        </p:nvCxnSpPr>
        <p:spPr>
          <a:xfrm>
            <a:off x="2819400" y="4114800"/>
            <a:ext cx="762000" cy="3048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013037C-13BD-40FB-97CB-EF685CB9D3CE}"/>
              </a:ext>
            </a:extLst>
          </p:cNvPr>
          <p:cNvCxnSpPr/>
          <p:nvPr/>
        </p:nvCxnSpPr>
        <p:spPr>
          <a:xfrm>
            <a:off x="2819400" y="4267200"/>
            <a:ext cx="762000" cy="533400"/>
          </a:xfrm>
          <a:prstGeom prst="straightConnector1">
            <a:avLst/>
          </a:prstGeom>
          <a:ln>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5BD7A-6BB9-48CB-93F5-1EC4BA7C41E1}"/>
              </a:ext>
            </a:extLst>
          </p:cNvPr>
          <p:cNvSpPr>
            <a:spLocks noGrp="1"/>
          </p:cNvSpPr>
          <p:nvPr>
            <p:ph type="title"/>
          </p:nvPr>
        </p:nvSpPr>
        <p:spPr/>
        <p:txBody>
          <a:bodyPr/>
          <a:lstStyle/>
          <a:p>
            <a:r>
              <a:rPr lang="en-US">
                <a:solidFill>
                  <a:schemeClr val="accent3">
                    <a:lumMod val="60000"/>
                    <a:lumOff val="40000"/>
                  </a:schemeClr>
                </a:solidFill>
                <a:cs typeface="Calibri"/>
              </a:rPr>
              <a:t>Types of Shock</a:t>
            </a:r>
            <a:endParaRPr lang="en-US">
              <a:solidFill>
                <a:schemeClr val="accent3">
                  <a:lumMod val="60000"/>
                  <a:lumOff val="40000"/>
                </a:schemeClr>
              </a:solidFill>
            </a:endParaRPr>
          </a:p>
        </p:txBody>
      </p:sp>
      <p:pic>
        <p:nvPicPr>
          <p:cNvPr id="3" name="Picture 3" descr="Chart, sunburst chart&#10;&#10;Description automatically generated">
            <a:extLst>
              <a:ext uri="{FF2B5EF4-FFF2-40B4-BE49-F238E27FC236}">
                <a16:creationId xmlns:a16="http://schemas.microsoft.com/office/drawing/2014/main" id="{920840DA-26D3-41FC-8572-3686CB3E6D40}"/>
              </a:ext>
            </a:extLst>
          </p:cNvPr>
          <p:cNvPicPr>
            <a:picLocks noChangeAspect="1"/>
          </p:cNvPicPr>
          <p:nvPr/>
        </p:nvPicPr>
        <p:blipFill>
          <a:blip r:embed="rId2"/>
          <a:stretch>
            <a:fillRect/>
          </a:stretch>
        </p:blipFill>
        <p:spPr>
          <a:xfrm>
            <a:off x="1055803" y="1997816"/>
            <a:ext cx="4404674" cy="4712379"/>
          </a:xfrm>
          <a:prstGeom prst="rect">
            <a:avLst/>
          </a:prstGeom>
        </p:spPr>
      </p:pic>
      <p:sp>
        <p:nvSpPr>
          <p:cNvPr id="5" name="TextBox 4">
            <a:extLst>
              <a:ext uri="{FF2B5EF4-FFF2-40B4-BE49-F238E27FC236}">
                <a16:creationId xmlns:a16="http://schemas.microsoft.com/office/drawing/2014/main" id="{BDB7903C-8DB1-4B73-821D-5A7296327268}"/>
              </a:ext>
            </a:extLst>
          </p:cNvPr>
          <p:cNvSpPr txBox="1"/>
          <p:nvPr/>
        </p:nvSpPr>
        <p:spPr>
          <a:xfrm>
            <a:off x="6477686" y="5900295"/>
            <a:ext cx="2743200"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400">
                <a:solidFill>
                  <a:schemeClr val="accent3">
                    <a:lumMod val="60000"/>
                    <a:lumOff val="40000"/>
                  </a:schemeClr>
                </a:solidFill>
                <a:latin typeface="Arial"/>
                <a:cs typeface="Arial"/>
              </a:rPr>
              <a:t>Standl et al. The Nomenclature, Definition and Distinction of Types of Shock. Dtsch Arztebl Int 2018; 115: 757-68.</a:t>
            </a:r>
            <a:endParaRPr lang="en-US"/>
          </a:p>
        </p:txBody>
      </p:sp>
    </p:spTree>
    <p:extLst>
      <p:ext uri="{BB962C8B-B14F-4D97-AF65-F5344CB8AC3E}">
        <p14:creationId xmlns:p14="http://schemas.microsoft.com/office/powerpoint/2010/main" val="515951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48A9F-F998-4680-8D56-76E291CC403A}"/>
              </a:ext>
            </a:extLst>
          </p:cNvPr>
          <p:cNvSpPr>
            <a:spLocks noGrp="1"/>
          </p:cNvSpPr>
          <p:nvPr>
            <p:ph type="title"/>
          </p:nvPr>
        </p:nvSpPr>
        <p:spPr/>
        <p:txBody>
          <a:bodyPr/>
          <a:lstStyle/>
          <a:p>
            <a:r>
              <a:rPr lang="en-US">
                <a:solidFill>
                  <a:schemeClr val="accent3">
                    <a:lumMod val="60000"/>
                    <a:lumOff val="40000"/>
                  </a:schemeClr>
                </a:solidFill>
                <a:cs typeface="Calibri"/>
              </a:rPr>
              <a:t>Hypovolemic Shock</a:t>
            </a:r>
            <a:endParaRPr lang="en-US">
              <a:solidFill>
                <a:schemeClr val="accent3">
                  <a:lumMod val="60000"/>
                  <a:lumOff val="40000"/>
                </a:schemeClr>
              </a:solidFill>
            </a:endParaRPr>
          </a:p>
        </p:txBody>
      </p:sp>
      <p:sp>
        <p:nvSpPr>
          <p:cNvPr id="3" name="Content Placeholder 2">
            <a:extLst>
              <a:ext uri="{FF2B5EF4-FFF2-40B4-BE49-F238E27FC236}">
                <a16:creationId xmlns:a16="http://schemas.microsoft.com/office/drawing/2014/main" id="{D205F93B-0FAF-4BF9-8321-92E435700248}"/>
              </a:ext>
            </a:extLst>
          </p:cNvPr>
          <p:cNvSpPr>
            <a:spLocks noGrp="1"/>
          </p:cNvSpPr>
          <p:nvPr>
            <p:ph idx="1"/>
          </p:nvPr>
        </p:nvSpPr>
        <p:spPr/>
        <p:txBody>
          <a:bodyPr/>
          <a:lstStyle/>
          <a:p>
            <a:r>
              <a:rPr lang="en-US">
                <a:solidFill>
                  <a:srgbClr val="FFFF99"/>
                </a:solidFill>
                <a:ea typeface="+mn-lt"/>
                <a:cs typeface="+mn-lt"/>
              </a:rPr>
              <a:t>Hypovolemic without Hemorrhage</a:t>
            </a:r>
            <a:endParaRPr lang="en-US" dirty="0">
              <a:solidFill>
                <a:srgbClr val="FFFF99"/>
              </a:solidFill>
              <a:ea typeface="+mn-lt"/>
              <a:cs typeface="+mn-lt"/>
            </a:endParaRPr>
          </a:p>
          <a:p>
            <a:pPr marL="639445" lvl="1" indent="-245745"/>
            <a:r>
              <a:rPr lang="en-US">
                <a:solidFill>
                  <a:srgbClr val="FFFF99"/>
                </a:solidFill>
              </a:rPr>
              <a:t>Crystalloids</a:t>
            </a:r>
            <a:endParaRPr lang="en-US" dirty="0">
              <a:solidFill>
                <a:srgbClr val="FFFF99"/>
              </a:solidFill>
            </a:endParaRPr>
          </a:p>
          <a:p>
            <a:r>
              <a:rPr lang="en-US">
                <a:solidFill>
                  <a:srgbClr val="FFFF99"/>
                </a:solidFill>
              </a:rPr>
              <a:t>Hemorrhage</a:t>
            </a:r>
            <a:endParaRPr lang="en-US"/>
          </a:p>
          <a:p>
            <a:pPr marL="639445" lvl="1" indent="-245745">
              <a:buClr>
                <a:srgbClr val="0F6FC6"/>
              </a:buClr>
            </a:pPr>
            <a:r>
              <a:rPr lang="en-US">
                <a:solidFill>
                  <a:srgbClr val="FFFF99"/>
                </a:solidFill>
              </a:rPr>
              <a:t>Blood Products</a:t>
            </a:r>
            <a:endParaRPr lang="en-US" dirty="0">
              <a:solidFill>
                <a:srgbClr val="FFFF99"/>
              </a:solidFill>
            </a:endParaRPr>
          </a:p>
          <a:p>
            <a:r>
              <a:rPr lang="en-US">
                <a:solidFill>
                  <a:srgbClr val="FFFF99"/>
                </a:solidFill>
              </a:rPr>
              <a:t>Traumatic Hemorrhage</a:t>
            </a:r>
            <a:endParaRPr lang="en-US"/>
          </a:p>
          <a:p>
            <a:pPr marL="639445" lvl="1" indent="-245745"/>
            <a:r>
              <a:rPr lang="en-US">
                <a:solidFill>
                  <a:srgbClr val="FFFF99"/>
                </a:solidFill>
              </a:rPr>
              <a:t>Control bleeding</a:t>
            </a:r>
            <a:endParaRPr lang="en-US" dirty="0">
              <a:solidFill>
                <a:srgbClr val="FFFF99"/>
              </a:solidFill>
            </a:endParaRPr>
          </a:p>
          <a:p>
            <a:pPr marL="639445" lvl="1" indent="-245745">
              <a:buClr>
                <a:srgbClr val="0F6FC6"/>
              </a:buClr>
            </a:pPr>
            <a:r>
              <a:rPr lang="en-US">
                <a:solidFill>
                  <a:srgbClr val="FFFF99"/>
                </a:solidFill>
              </a:rPr>
              <a:t>Blood Products</a:t>
            </a:r>
            <a:endParaRPr lang="en-US" dirty="0">
              <a:solidFill>
                <a:srgbClr val="FFFF99"/>
              </a:solidFill>
            </a:endParaRPr>
          </a:p>
          <a:p>
            <a:pPr marL="639445" lvl="1" indent="-245745">
              <a:buClr>
                <a:srgbClr val="0F6FC6"/>
              </a:buClr>
            </a:pPr>
            <a:endParaRPr lang="en-US" dirty="0">
              <a:solidFill>
                <a:srgbClr val="FFFF99"/>
              </a:solidFill>
            </a:endParaRPr>
          </a:p>
          <a:p>
            <a:pPr marL="393700" lvl="1" indent="0">
              <a:buClr>
                <a:srgbClr val="0F6FC6"/>
              </a:buClr>
              <a:buNone/>
            </a:pPr>
            <a:r>
              <a:rPr lang="en-US">
                <a:solidFill>
                  <a:srgbClr val="FFFF99"/>
                </a:solidFill>
              </a:rPr>
              <a:t>Norepinephrine if needed</a:t>
            </a:r>
            <a:endParaRPr lang="en-US" dirty="0">
              <a:solidFill>
                <a:srgbClr val="FFFF99"/>
              </a:solidFill>
            </a:endParaRPr>
          </a:p>
          <a:p>
            <a:endParaRPr lang="en-US" dirty="0">
              <a:solidFill>
                <a:srgbClr val="FFFF99"/>
              </a:solidFill>
            </a:endParaRPr>
          </a:p>
          <a:p>
            <a:endParaRPr lang="en-US" dirty="0">
              <a:solidFill>
                <a:srgbClr val="FFFF99"/>
              </a:solidFill>
            </a:endParaRPr>
          </a:p>
        </p:txBody>
      </p:sp>
    </p:spTree>
    <p:extLst>
      <p:ext uri="{BB962C8B-B14F-4D97-AF65-F5344CB8AC3E}">
        <p14:creationId xmlns:p14="http://schemas.microsoft.com/office/powerpoint/2010/main" val="296697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8147-1C3D-43CA-B0B0-8572223D7763}"/>
              </a:ext>
            </a:extLst>
          </p:cNvPr>
          <p:cNvSpPr>
            <a:spLocks noGrp="1"/>
          </p:cNvSpPr>
          <p:nvPr>
            <p:ph type="title"/>
          </p:nvPr>
        </p:nvSpPr>
        <p:spPr/>
        <p:txBody>
          <a:bodyPr/>
          <a:lstStyle/>
          <a:p>
            <a:r>
              <a:rPr lang="en-US">
                <a:solidFill>
                  <a:schemeClr val="accent3">
                    <a:lumMod val="60000"/>
                    <a:lumOff val="40000"/>
                  </a:schemeClr>
                </a:solidFill>
                <a:cs typeface="Calibri"/>
              </a:rPr>
              <a:t>Distributive</a:t>
            </a:r>
            <a:endParaRPr lang="en-US"/>
          </a:p>
        </p:txBody>
      </p:sp>
      <p:sp>
        <p:nvSpPr>
          <p:cNvPr id="3" name="Content Placeholder 2">
            <a:extLst>
              <a:ext uri="{FF2B5EF4-FFF2-40B4-BE49-F238E27FC236}">
                <a16:creationId xmlns:a16="http://schemas.microsoft.com/office/drawing/2014/main" id="{EBDA3254-1CD6-4F85-8871-2CF6FA46817D}"/>
              </a:ext>
            </a:extLst>
          </p:cNvPr>
          <p:cNvSpPr>
            <a:spLocks noGrp="1"/>
          </p:cNvSpPr>
          <p:nvPr>
            <p:ph idx="1"/>
          </p:nvPr>
        </p:nvSpPr>
        <p:spPr/>
        <p:txBody>
          <a:bodyPr/>
          <a:lstStyle/>
          <a:p>
            <a:r>
              <a:rPr lang="en-US">
                <a:solidFill>
                  <a:srgbClr val="FFFF99"/>
                </a:solidFill>
                <a:ea typeface="+mn-lt"/>
                <a:cs typeface="+mn-lt"/>
              </a:rPr>
              <a:t>Loss of regulation of vascular tone</a:t>
            </a:r>
          </a:p>
          <a:p>
            <a:pPr marL="639445" lvl="1" indent="-245745"/>
            <a:r>
              <a:rPr lang="en-US">
                <a:solidFill>
                  <a:srgbClr val="FFFF99"/>
                </a:solidFill>
                <a:ea typeface="+mn-lt"/>
                <a:cs typeface="+mn-lt"/>
              </a:rPr>
              <a:t>volume being shifted within the vascular system</a:t>
            </a:r>
          </a:p>
          <a:p>
            <a:pPr marL="639445" lvl="1" indent="-245745"/>
            <a:r>
              <a:rPr lang="en-US">
                <a:solidFill>
                  <a:srgbClr val="FFFF99"/>
                </a:solidFill>
                <a:ea typeface="+mn-lt"/>
                <a:cs typeface="+mn-lt"/>
              </a:rPr>
              <a:t>disordered permeability of the vascular system </a:t>
            </a:r>
          </a:p>
          <a:p>
            <a:pPr lvl="2" indent="-245745"/>
            <a:r>
              <a:rPr lang="en-US">
                <a:solidFill>
                  <a:srgbClr val="FFFF99"/>
                </a:solidFill>
                <a:ea typeface="+mn-lt"/>
                <a:cs typeface="+mn-lt"/>
              </a:rPr>
              <a:t> shifting of intravascular volume into the interstitium</a:t>
            </a:r>
            <a:endParaRPr lang="en-US">
              <a:solidFill>
                <a:srgbClr val="FFFF99"/>
              </a:solidFill>
            </a:endParaRPr>
          </a:p>
        </p:txBody>
      </p:sp>
    </p:spTree>
    <p:extLst>
      <p:ext uri="{BB962C8B-B14F-4D97-AF65-F5344CB8AC3E}">
        <p14:creationId xmlns:p14="http://schemas.microsoft.com/office/powerpoint/2010/main" val="347272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23691-9A25-43C2-9E65-5FAAC263CBEE}"/>
              </a:ext>
            </a:extLst>
          </p:cNvPr>
          <p:cNvSpPr>
            <a:spLocks noGrp="1"/>
          </p:cNvSpPr>
          <p:nvPr>
            <p:ph type="title"/>
          </p:nvPr>
        </p:nvSpPr>
        <p:spPr/>
        <p:txBody>
          <a:bodyPr/>
          <a:lstStyle/>
          <a:p>
            <a:r>
              <a:rPr lang="en-US">
                <a:solidFill>
                  <a:schemeClr val="accent3">
                    <a:lumMod val="60000"/>
                    <a:lumOff val="40000"/>
                  </a:schemeClr>
                </a:solidFill>
                <a:cs typeface="Calibri"/>
              </a:rPr>
              <a:t>Septic</a:t>
            </a:r>
            <a:r>
              <a:rPr lang="en-US" sz="2400" dirty="0">
                <a:solidFill>
                  <a:schemeClr val="accent3">
                    <a:lumMod val="60000"/>
                    <a:lumOff val="40000"/>
                  </a:schemeClr>
                </a:solidFill>
                <a:cs typeface="Calibri"/>
              </a:rPr>
              <a:t> </a:t>
            </a:r>
            <a:br>
              <a:rPr lang="en-US" sz="2400" dirty="0">
                <a:solidFill>
                  <a:schemeClr val="accent3">
                    <a:lumMod val="60000"/>
                    <a:lumOff val="40000"/>
                  </a:schemeClr>
                </a:solidFill>
                <a:cs typeface="Calibri"/>
              </a:rPr>
            </a:br>
            <a:r>
              <a:rPr lang="en-US" sz="2400" i="1">
                <a:solidFill>
                  <a:schemeClr val="accent3">
                    <a:lumMod val="60000"/>
                    <a:lumOff val="40000"/>
                  </a:schemeClr>
                </a:solidFill>
                <a:cs typeface="Calibri"/>
              </a:rPr>
              <a:t>dysregulated response to infection</a:t>
            </a:r>
            <a:endParaRPr lang="en-US" sz="2400">
              <a:solidFill>
                <a:schemeClr val="accent3">
                  <a:lumMod val="60000"/>
                  <a:lumOff val="40000"/>
                </a:schemeClr>
              </a:solidFill>
              <a:cs typeface="Calibri"/>
            </a:endParaRPr>
          </a:p>
        </p:txBody>
      </p:sp>
      <p:sp>
        <p:nvSpPr>
          <p:cNvPr id="3" name="Content Placeholder 2">
            <a:extLst>
              <a:ext uri="{FF2B5EF4-FFF2-40B4-BE49-F238E27FC236}">
                <a16:creationId xmlns:a16="http://schemas.microsoft.com/office/drawing/2014/main" id="{C6201336-8221-42F9-8C08-56D3F60BA6C6}"/>
              </a:ext>
            </a:extLst>
          </p:cNvPr>
          <p:cNvSpPr>
            <a:spLocks noGrp="1"/>
          </p:cNvSpPr>
          <p:nvPr>
            <p:ph idx="1"/>
          </p:nvPr>
        </p:nvSpPr>
        <p:spPr/>
        <p:txBody>
          <a:bodyPr/>
          <a:lstStyle/>
          <a:p>
            <a:r>
              <a:rPr lang="en-US">
                <a:solidFill>
                  <a:srgbClr val="FFFF99"/>
                </a:solidFill>
              </a:rPr>
              <a:t>Antibiotics (EARLY)</a:t>
            </a:r>
            <a:endParaRPr lang="en-US" dirty="0">
              <a:solidFill>
                <a:srgbClr val="FFFF99"/>
              </a:solidFill>
            </a:endParaRPr>
          </a:p>
          <a:p>
            <a:r>
              <a:rPr lang="en-US">
                <a:solidFill>
                  <a:srgbClr val="FFFF99"/>
                </a:solidFill>
              </a:rPr>
              <a:t>Crystalloids (30mL/kg bolus)</a:t>
            </a:r>
            <a:endParaRPr lang="en-US"/>
          </a:p>
          <a:p>
            <a:r>
              <a:rPr lang="en-US">
                <a:solidFill>
                  <a:srgbClr val="FFFF99"/>
                </a:solidFill>
              </a:rPr>
              <a:t>Goal MAP &gt;65</a:t>
            </a:r>
          </a:p>
          <a:p>
            <a:pPr marL="639445" lvl="1" indent="-245745"/>
            <a:r>
              <a:rPr lang="en-US">
                <a:solidFill>
                  <a:srgbClr val="FFFF99"/>
                </a:solidFill>
              </a:rPr>
              <a:t>Norepinephrine</a:t>
            </a:r>
          </a:p>
          <a:p>
            <a:pPr marL="639445" lvl="1" indent="-245745"/>
            <a:r>
              <a:rPr lang="en-US">
                <a:solidFill>
                  <a:srgbClr val="FFFF99"/>
                </a:solidFill>
              </a:rPr>
              <a:t>Vasopression </a:t>
            </a:r>
            <a:r>
              <a:rPr lang="en-US">
                <a:solidFill>
                  <a:srgbClr val="FFFF99"/>
                </a:solidFill>
                <a:ea typeface="+mn-lt"/>
                <a:cs typeface="+mn-lt"/>
              </a:rPr>
              <a:t>"</a:t>
            </a:r>
            <a:r>
              <a:rPr lang="en-US" i="1">
                <a:solidFill>
                  <a:srgbClr val="FFFF99"/>
                </a:solidFill>
                <a:ea typeface="+mn-lt"/>
                <a:cs typeface="+mn-lt"/>
              </a:rPr>
              <a:t>as a norepinephrine sparing measure"</a:t>
            </a:r>
            <a:r>
              <a:rPr lang="en-US" dirty="0">
                <a:ea typeface="+mn-lt"/>
                <a:cs typeface="+mn-lt"/>
              </a:rPr>
              <a:t> </a:t>
            </a:r>
            <a:endParaRPr lang="en-US" dirty="0">
              <a:solidFill>
                <a:srgbClr val="FFFF99"/>
              </a:solidFill>
            </a:endParaRPr>
          </a:p>
        </p:txBody>
      </p:sp>
    </p:spTree>
    <p:extLst>
      <p:ext uri="{BB962C8B-B14F-4D97-AF65-F5344CB8AC3E}">
        <p14:creationId xmlns:p14="http://schemas.microsoft.com/office/powerpoint/2010/main" val="1808244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45592-02BD-44EC-B92C-339C2702F0E6}"/>
              </a:ext>
            </a:extLst>
          </p:cNvPr>
          <p:cNvSpPr>
            <a:spLocks noGrp="1"/>
          </p:cNvSpPr>
          <p:nvPr>
            <p:ph type="title"/>
          </p:nvPr>
        </p:nvSpPr>
        <p:spPr/>
        <p:txBody>
          <a:bodyPr/>
          <a:lstStyle/>
          <a:p>
            <a:r>
              <a:rPr lang="en-US">
                <a:solidFill>
                  <a:schemeClr val="accent3">
                    <a:lumMod val="60000"/>
                    <a:lumOff val="40000"/>
                  </a:schemeClr>
                </a:solidFill>
                <a:cs typeface="Calibri"/>
              </a:rPr>
              <a:t>Anaphylactic </a:t>
            </a:r>
            <a:br>
              <a:rPr lang="en-US" dirty="0">
                <a:solidFill>
                  <a:schemeClr val="accent3">
                    <a:lumMod val="60000"/>
                    <a:lumOff val="40000"/>
                  </a:schemeClr>
                </a:solidFill>
                <a:cs typeface="Calibri"/>
              </a:rPr>
            </a:br>
            <a:r>
              <a:rPr lang="en-US" sz="2000" i="1">
                <a:solidFill>
                  <a:schemeClr val="accent3">
                    <a:lumMod val="60000"/>
                    <a:lumOff val="40000"/>
                  </a:schemeClr>
                </a:solidFill>
                <a:cs typeface="Calibri"/>
              </a:rPr>
              <a:t>massive histamine-mediated vasodilation</a:t>
            </a:r>
            <a:endParaRPr lang="en-US" sz="2000">
              <a:solidFill>
                <a:schemeClr val="accent3">
                  <a:lumMod val="60000"/>
                  <a:lumOff val="40000"/>
                </a:schemeClr>
              </a:solidFill>
              <a:cs typeface="Calibri"/>
            </a:endParaRPr>
          </a:p>
        </p:txBody>
      </p:sp>
      <p:sp>
        <p:nvSpPr>
          <p:cNvPr id="3" name="Content Placeholder 2">
            <a:extLst>
              <a:ext uri="{FF2B5EF4-FFF2-40B4-BE49-F238E27FC236}">
                <a16:creationId xmlns:a16="http://schemas.microsoft.com/office/drawing/2014/main" id="{9E2A50E0-203B-4F28-B92E-D3AEF93E669C}"/>
              </a:ext>
            </a:extLst>
          </p:cNvPr>
          <p:cNvSpPr>
            <a:spLocks noGrp="1"/>
          </p:cNvSpPr>
          <p:nvPr>
            <p:ph idx="1"/>
          </p:nvPr>
        </p:nvSpPr>
        <p:spPr/>
        <p:txBody>
          <a:bodyPr/>
          <a:lstStyle/>
          <a:p>
            <a:r>
              <a:rPr lang="en-US">
                <a:solidFill>
                  <a:srgbClr val="FFFF99"/>
                </a:solidFill>
              </a:rPr>
              <a:t>Epineprhine (sometimes norepinephrine gtt)</a:t>
            </a:r>
          </a:p>
          <a:p>
            <a:r>
              <a:rPr lang="en-US">
                <a:solidFill>
                  <a:srgbClr val="FFFF99"/>
                </a:solidFill>
              </a:rPr>
              <a:t>Steroids (will take about 6 hours to fully kick in)</a:t>
            </a:r>
          </a:p>
          <a:p>
            <a:r>
              <a:rPr lang="en-US">
                <a:solidFill>
                  <a:srgbClr val="FFFF99"/>
                </a:solidFill>
              </a:rPr>
              <a:t>Anti-histamines (diphenhydramine &amp; famotidine)</a:t>
            </a:r>
          </a:p>
          <a:p>
            <a:r>
              <a:rPr lang="en-US">
                <a:solidFill>
                  <a:srgbClr val="FFFF99"/>
                </a:solidFill>
              </a:rPr>
              <a:t>Crystalloids</a:t>
            </a:r>
            <a:endParaRPr lang="en-US" dirty="0">
              <a:solidFill>
                <a:srgbClr val="FFFF99"/>
              </a:solidFill>
            </a:endParaRPr>
          </a:p>
        </p:txBody>
      </p:sp>
    </p:spTree>
    <p:extLst>
      <p:ext uri="{BB962C8B-B14F-4D97-AF65-F5344CB8AC3E}">
        <p14:creationId xmlns:p14="http://schemas.microsoft.com/office/powerpoint/2010/main" val="2667941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1565</TotalTime>
  <Words>1125</Words>
  <Application>Microsoft Office PowerPoint</Application>
  <PresentationFormat>On-screen Show (4:3)</PresentationFormat>
  <Paragraphs>132</Paragraphs>
  <Slides>26</Slides>
  <Notes>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SHOCK &amp; PRESSORS</vt:lpstr>
      <vt:lpstr>FIRST RULE</vt:lpstr>
      <vt:lpstr>SECOND RULE</vt:lpstr>
      <vt:lpstr>What Is Blood Pressure?</vt:lpstr>
      <vt:lpstr>Types of Shock</vt:lpstr>
      <vt:lpstr>Hypovolemic Shock</vt:lpstr>
      <vt:lpstr>Distributive</vt:lpstr>
      <vt:lpstr>Septic  dysregulated response to infection</vt:lpstr>
      <vt:lpstr>Anaphylactic  massive histamine-mediated vasodilation</vt:lpstr>
      <vt:lpstr>Neurogenic  imbalance between sympathetic and parasympathetic regulation of cardiac action and vascular smooth muscle</vt:lpstr>
      <vt:lpstr>Neurogenic</vt:lpstr>
      <vt:lpstr>Cardiogenic</vt:lpstr>
      <vt:lpstr>Obstructive  obstruction of the great vessels or the heart itself</vt:lpstr>
      <vt:lpstr>A Word On Dosing</vt:lpstr>
      <vt:lpstr>Receptors</vt:lpstr>
      <vt:lpstr>Drugs WB</vt:lpstr>
      <vt:lpstr>Drugs NWB</vt:lpstr>
      <vt:lpstr>Norepinephrine</vt:lpstr>
      <vt:lpstr>Epinephrine</vt:lpstr>
      <vt:lpstr>Vasopressin</vt:lpstr>
      <vt:lpstr>Phenylephrine</vt:lpstr>
      <vt:lpstr>A Word on Extravasation</vt:lpstr>
      <vt:lpstr>Dopamine</vt:lpstr>
      <vt:lpstr>Dobutamine</vt:lpstr>
      <vt:lpstr>Midodrine</vt:lpstr>
      <vt:lpstr>Miscellaneous Drugs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Vasopressors for Dummies</dc:title>
  <dc:creator>sschmittling</dc:creator>
  <cp:lastModifiedBy>Halvorson, Karin (NOLA)</cp:lastModifiedBy>
  <cp:revision>639</cp:revision>
  <dcterms:created xsi:type="dcterms:W3CDTF">2008-04-15T01:12:32Z</dcterms:created>
  <dcterms:modified xsi:type="dcterms:W3CDTF">2021-03-13T22:06:30Z</dcterms:modified>
</cp:coreProperties>
</file>